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990033"/>
    <a:srgbClr val="669900"/>
    <a:srgbClr val="FF6600"/>
    <a:srgbClr val="FF3300"/>
    <a:srgbClr val="FF5050"/>
    <a:srgbClr val="006699"/>
    <a:srgbClr val="660066"/>
    <a:srgbClr val="006600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83745-CF28-4F4D-8736-A694277388C4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EA1E3-A2BE-40A9-84B7-F047977069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3083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83745-CF28-4F4D-8736-A694277388C4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EA1E3-A2BE-40A9-84B7-F047977069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2220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83745-CF28-4F4D-8736-A694277388C4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EA1E3-A2BE-40A9-84B7-F047977069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4832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83745-CF28-4F4D-8736-A694277388C4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EA1E3-A2BE-40A9-84B7-F047977069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9695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83745-CF28-4F4D-8736-A694277388C4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EA1E3-A2BE-40A9-84B7-F047977069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3701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83745-CF28-4F4D-8736-A694277388C4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EA1E3-A2BE-40A9-84B7-F047977069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3746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83745-CF28-4F4D-8736-A694277388C4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EA1E3-A2BE-40A9-84B7-F047977069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2216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83745-CF28-4F4D-8736-A694277388C4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EA1E3-A2BE-40A9-84B7-F047977069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9761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83745-CF28-4F4D-8736-A694277388C4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EA1E3-A2BE-40A9-84B7-F047977069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7907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83745-CF28-4F4D-8736-A694277388C4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EA1E3-A2BE-40A9-84B7-F047977069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9510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83745-CF28-4F4D-8736-A694277388C4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EA1E3-A2BE-40A9-84B7-F047977069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3322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683745-CF28-4F4D-8736-A694277388C4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5EA1E3-A2BE-40A9-84B7-F047977069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2225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09091" y="654548"/>
            <a:ext cx="7647709" cy="6143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6000"/>
              </a:lnSpc>
              <a:spcAft>
                <a:spcPts val="0"/>
              </a:spcAft>
            </a:pPr>
            <a:r>
              <a:rPr lang="en-GB" sz="3200" b="1" dirty="0" smtClean="0">
                <a:solidFill>
                  <a:srgbClr val="990033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ASCENSION &amp; PENTECOST</a:t>
            </a:r>
            <a:endParaRPr lang="en-GB" sz="3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206505" y="2640748"/>
            <a:ext cx="2960259" cy="20499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6000"/>
              </a:lnSpc>
              <a:spcAft>
                <a:spcPts val="0"/>
              </a:spcAft>
            </a:pPr>
            <a:r>
              <a:rPr lang="en-GB" sz="2400" b="1" dirty="0">
                <a:solidFill>
                  <a:srgbClr val="990033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en-GB" sz="2400" b="1" dirty="0" smtClean="0">
                <a:solidFill>
                  <a:srgbClr val="990033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journey </a:t>
            </a:r>
            <a:r>
              <a:rPr lang="en-GB" sz="2400" b="1" dirty="0">
                <a:solidFill>
                  <a:srgbClr val="990033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through art and scripture for individual and group </a:t>
            </a:r>
            <a:r>
              <a:rPr lang="en-GB" sz="2400" b="1" dirty="0" smtClean="0">
                <a:solidFill>
                  <a:srgbClr val="990033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meditation.</a:t>
            </a:r>
            <a:endParaRPr lang="en-GB" sz="24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Picture 7" descr="C:\Users\DorrellF\AppData\Local\Temp\Temp1_JPG_RGB_Online.zip\JPG_RGB_Online\The-God-Who-Speaks-Red-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983" y="3408712"/>
            <a:ext cx="1311562" cy="1606634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665" y="5429989"/>
            <a:ext cx="2576195" cy="711835"/>
          </a:xfrm>
          <a:prstGeom prst="rect">
            <a:avLst/>
          </a:prstGeom>
        </p:spPr>
      </p:pic>
      <p:pic>
        <p:nvPicPr>
          <p:cNvPr id="10" name="Picture 9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445" t="19444" r="21428" b="19841"/>
          <a:stretch/>
        </p:blipFill>
        <p:spPr bwMode="auto">
          <a:xfrm>
            <a:off x="8869505" y="5015346"/>
            <a:ext cx="1472619" cy="135699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Picture 10" descr="C:\Users\DorrellF\Desktop\Giotto Ascension.jpg"/>
          <p:cNvPicPr/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77" r="27975" b="50171"/>
          <a:stretch/>
        </p:blipFill>
        <p:spPr bwMode="auto">
          <a:xfrm>
            <a:off x="4089673" y="1512053"/>
            <a:ext cx="3834765" cy="486029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9594530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32510" y="679514"/>
            <a:ext cx="3084945" cy="3888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en-GB" b="1" dirty="0" smtClean="0">
                <a:solidFill>
                  <a:srgbClr val="00339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Ascension Day.</a:t>
            </a:r>
            <a:endParaRPr lang="en-GB" b="1" dirty="0" smtClean="0">
              <a:solidFill>
                <a:srgbClr val="003399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6000"/>
              </a:lnSpc>
              <a:spcAft>
                <a:spcPts val="0"/>
              </a:spcAft>
            </a:pPr>
            <a:endParaRPr lang="en-GB" b="1" dirty="0">
              <a:solidFill>
                <a:srgbClr val="003399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6000"/>
              </a:lnSpc>
              <a:spcAft>
                <a:spcPts val="0"/>
              </a:spcAft>
            </a:pPr>
            <a:endParaRPr lang="en-GB" b="1" dirty="0" smtClean="0">
              <a:solidFill>
                <a:srgbClr val="003399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en-GB" b="1" dirty="0">
                <a:solidFill>
                  <a:srgbClr val="00339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Giotto.</a:t>
            </a:r>
          </a:p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en-GB" b="1" dirty="0" smtClean="0">
                <a:solidFill>
                  <a:srgbClr val="00339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Ascension of Christ. </a:t>
            </a:r>
            <a:r>
              <a:rPr lang="en-GB" b="1" dirty="0" smtClean="0">
                <a:solidFill>
                  <a:srgbClr val="00339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GB" b="1" dirty="0" smtClean="0">
                <a:solidFill>
                  <a:srgbClr val="00339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GB" b="1" dirty="0" smtClean="0">
                <a:solidFill>
                  <a:srgbClr val="00339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c.1304-06.</a:t>
            </a:r>
            <a:r>
              <a:rPr lang="en-GB" b="1" dirty="0">
                <a:solidFill>
                  <a:srgbClr val="00339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GB" b="1" dirty="0">
                <a:solidFill>
                  <a:srgbClr val="00339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GB" b="1" dirty="0" smtClean="0">
                <a:solidFill>
                  <a:srgbClr val="00339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Fresco.</a:t>
            </a:r>
            <a:br>
              <a:rPr lang="en-GB" b="1" dirty="0" smtClean="0">
                <a:solidFill>
                  <a:srgbClr val="00339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GB" b="1" dirty="0" err="1" smtClean="0">
                <a:solidFill>
                  <a:srgbClr val="00339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Scrovegni</a:t>
            </a:r>
            <a:r>
              <a:rPr lang="en-GB" b="1" dirty="0" smtClean="0">
                <a:solidFill>
                  <a:srgbClr val="00339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(Arena) Chapel</a:t>
            </a:r>
            <a:r>
              <a:rPr lang="en-GB" b="1" dirty="0">
                <a:solidFill>
                  <a:srgbClr val="00339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GB" b="1" dirty="0" smtClean="0">
                <a:solidFill>
                  <a:srgbClr val="00339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GB" b="1" dirty="0" smtClean="0">
                <a:solidFill>
                  <a:srgbClr val="00339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GB" b="1" dirty="0" smtClean="0">
                <a:solidFill>
                  <a:srgbClr val="00339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Padua</a:t>
            </a:r>
            <a:r>
              <a:rPr lang="en-GB" b="1" dirty="0">
                <a:solidFill>
                  <a:srgbClr val="00339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Italy</a:t>
            </a:r>
            <a:r>
              <a:rPr lang="en-GB" b="1" dirty="0" smtClean="0">
                <a:solidFill>
                  <a:srgbClr val="00339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06000"/>
              </a:lnSpc>
              <a:spcAft>
                <a:spcPts val="0"/>
              </a:spcAft>
            </a:pPr>
            <a:endParaRPr lang="en-GB" b="1" dirty="0">
              <a:solidFill>
                <a:srgbClr val="003399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6000"/>
              </a:lnSpc>
              <a:spcAft>
                <a:spcPts val="0"/>
              </a:spcAft>
            </a:pPr>
            <a:endParaRPr lang="en-GB" b="1" dirty="0" smtClean="0">
              <a:solidFill>
                <a:srgbClr val="003399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6000"/>
              </a:lnSpc>
              <a:spcAft>
                <a:spcPts val="0"/>
              </a:spcAft>
            </a:pPr>
            <a:endParaRPr lang="en-GB" b="1" dirty="0" smtClean="0">
              <a:solidFill>
                <a:srgbClr val="003399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en-GB" b="1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Acts 1:8-11. </a:t>
            </a:r>
            <a:endParaRPr lang="en-GB" dirty="0">
              <a:solidFill>
                <a:srgbClr val="003399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 descr="C:\Users\DorrellF\Desktop\Giotto Ascension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5381" y="203200"/>
            <a:ext cx="8386619" cy="64931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114813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39261" y="449723"/>
            <a:ext cx="4121903" cy="595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 smtClean="0">
                <a:solidFill>
                  <a:srgbClr val="003399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Ascension Day</a:t>
            </a:r>
          </a:p>
          <a:p>
            <a:endParaRPr lang="en-GB" sz="2000" b="1" dirty="0">
              <a:solidFill>
                <a:srgbClr val="003399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endParaRPr lang="en-GB" sz="2000" b="1" dirty="0" smtClean="0">
              <a:solidFill>
                <a:srgbClr val="003399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endParaRPr lang="en-GB" sz="2000" b="1" dirty="0" smtClean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000" b="1" dirty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000" b="1" dirty="0" smtClean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b="1" dirty="0" err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Garofalo</a:t>
            </a:r>
            <a:r>
              <a:rPr lang="en-GB" sz="2000" b="1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en-GB" sz="2000" b="1" dirty="0" smtClean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b="1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Ascension </a:t>
            </a:r>
            <a:r>
              <a:rPr lang="en-GB" sz="2000" b="1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Christ, </a:t>
            </a:r>
            <a:endParaRPr lang="en-GB" sz="2000" b="1" dirty="0" smtClean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b="1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1510-20</a:t>
            </a:r>
            <a:r>
              <a:rPr lang="en-GB" sz="2000" b="1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GB" sz="2000" b="1" dirty="0" smtClean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000" dirty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b="1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Galleria </a:t>
            </a:r>
            <a:r>
              <a:rPr lang="en-GB" sz="2000" b="1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Nazionale</a:t>
            </a:r>
            <a:r>
              <a:rPr lang="en-GB" sz="2000" b="1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b="1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d'Arte</a:t>
            </a:r>
            <a:r>
              <a:rPr lang="en-GB" sz="2000" b="1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b="1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Antica</a:t>
            </a:r>
            <a:r>
              <a:rPr lang="en-GB" sz="2000" b="1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en-GB" sz="2000" b="1" dirty="0" smtClean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b="1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Rome.</a:t>
            </a:r>
          </a:p>
          <a:p>
            <a:endParaRPr lang="en-GB" sz="2000" b="1" dirty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000" b="1" dirty="0" smtClean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000" b="1" dirty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b="1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Acts 1:8-11. </a:t>
            </a:r>
            <a:endParaRPr lang="en-GB" sz="2000" dirty="0">
              <a:solidFill>
                <a:srgbClr val="003399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GB" sz="2000" dirty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000" b="1" dirty="0">
              <a:solidFill>
                <a:srgbClr val="006600"/>
              </a:solidFill>
              <a:latin typeface="Arial" panose="020B0604020202020204" pitchFamily="34" charset="0"/>
            </a:endParaRPr>
          </a:p>
          <a:p>
            <a:endParaRPr lang="en-GB" sz="2000" b="1" dirty="0">
              <a:solidFill>
                <a:srgbClr val="006600"/>
              </a:solidFill>
            </a:endParaRPr>
          </a:p>
        </p:txBody>
      </p:sp>
      <p:pic>
        <p:nvPicPr>
          <p:cNvPr id="4" name="Picture 3" descr="C:\Users\DorrellF\Desktop\Ascension Garofalo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4363" y="11545"/>
            <a:ext cx="4821381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677911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Users\DorrellF\Desktop\Fra Angelico Pentecost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34" y="0"/>
            <a:ext cx="11471564" cy="656705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5"/>
          <p:cNvSpPr/>
          <p:nvPr/>
        </p:nvSpPr>
        <p:spPr>
          <a:xfrm>
            <a:off x="434110" y="6567055"/>
            <a:ext cx="11607625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b="1" dirty="0" smtClean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GB" sz="1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 Angelico, ‘The Ascension </a:t>
            </a:r>
            <a:r>
              <a:rPr lang="en-GB" sz="11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Christ, </a:t>
            </a:r>
            <a:r>
              <a:rPr lang="en-GB" sz="1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Last Judgement, Pentecost’. (</a:t>
            </a:r>
            <a:r>
              <a:rPr lang="en-GB" sz="11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Corsini</a:t>
            </a:r>
            <a:r>
              <a:rPr lang="en-GB" sz="1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Triptych) </a:t>
            </a:r>
            <a:r>
              <a:rPr lang="en-US" sz="1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1447-1448.</a:t>
            </a:r>
            <a:r>
              <a:rPr lang="en-GB" sz="11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Gardner Museum, Boston</a:t>
            </a:r>
            <a:r>
              <a:rPr lang="en-GB" sz="11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Massachusetts, </a:t>
            </a:r>
            <a:r>
              <a:rPr lang="en-GB" sz="1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USA.   Acts 2: 1-13</a:t>
            </a:r>
            <a:endParaRPr lang="en-GB" sz="11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7626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17952" y="575073"/>
            <a:ext cx="412190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2000" dirty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000" b="1" dirty="0">
              <a:solidFill>
                <a:srgbClr val="006600"/>
              </a:solidFill>
              <a:latin typeface="Arial" panose="020B0604020202020204" pitchFamily="34" charset="0"/>
            </a:endParaRPr>
          </a:p>
          <a:p>
            <a:endParaRPr lang="en-GB" sz="2000" b="1" dirty="0">
              <a:solidFill>
                <a:srgbClr val="0066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73017" y="6446981"/>
            <a:ext cx="592050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Edgardo de Guzman, Pentecost, 2014</a:t>
            </a:r>
            <a:r>
              <a:rPr lang="en-US" sz="1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GB" sz="1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Collection  Acts </a:t>
            </a:r>
            <a:r>
              <a:rPr lang="en-GB" sz="1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2: 1-13</a:t>
            </a:r>
            <a:endParaRPr lang="en-GB" sz="1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 descr="C:\Users\DorrellF\Desktop\Pentecost Guzman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3017" y="0"/>
            <a:ext cx="10049164" cy="63084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36626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94</Words>
  <Application>Microsoft Office PowerPoint</Application>
  <PresentationFormat>Widescreen</PresentationFormat>
  <Paragraphs>31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Fleur Dorrell</dc:creator>
  <cp:lastModifiedBy>Fleur Dorrell</cp:lastModifiedBy>
  <cp:revision>8</cp:revision>
  <dcterms:created xsi:type="dcterms:W3CDTF">2020-03-31T20:34:34Z</dcterms:created>
  <dcterms:modified xsi:type="dcterms:W3CDTF">2020-04-16T12:36:10Z</dcterms:modified>
</cp:coreProperties>
</file>