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669900"/>
    <a:srgbClr val="FF6600"/>
    <a:srgbClr val="FF3300"/>
    <a:srgbClr val="FF5050"/>
    <a:srgbClr val="006699"/>
    <a:srgbClr val="660066"/>
    <a:srgbClr val="006600"/>
    <a:srgbClr val="003399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66" d="100"/>
          <a:sy n="66" d="100"/>
        </p:scale>
        <p:origin x="60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83745-CF28-4F4D-8736-A694277388C4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EA1E3-A2BE-40A9-84B7-F047977069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3083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83745-CF28-4F4D-8736-A694277388C4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EA1E3-A2BE-40A9-84B7-F047977069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2220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83745-CF28-4F4D-8736-A694277388C4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EA1E3-A2BE-40A9-84B7-F047977069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4832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83745-CF28-4F4D-8736-A694277388C4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EA1E3-A2BE-40A9-84B7-F047977069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9695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83745-CF28-4F4D-8736-A694277388C4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EA1E3-A2BE-40A9-84B7-F047977069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3701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83745-CF28-4F4D-8736-A694277388C4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EA1E3-A2BE-40A9-84B7-F047977069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3746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83745-CF28-4F4D-8736-A694277388C4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EA1E3-A2BE-40A9-84B7-F047977069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2216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83745-CF28-4F4D-8736-A694277388C4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EA1E3-A2BE-40A9-84B7-F047977069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9761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83745-CF28-4F4D-8736-A694277388C4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EA1E3-A2BE-40A9-84B7-F047977069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7907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83745-CF28-4F4D-8736-A694277388C4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EA1E3-A2BE-40A9-84B7-F047977069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9510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83745-CF28-4F4D-8736-A694277388C4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EA1E3-A2BE-40A9-84B7-F047977069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3322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683745-CF28-4F4D-8736-A694277388C4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EA1E3-A2BE-40A9-84B7-F047977069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2225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09091" y="654548"/>
            <a:ext cx="7647709" cy="11110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6000"/>
              </a:lnSpc>
              <a:spcAft>
                <a:spcPts val="0"/>
              </a:spcAft>
            </a:pPr>
            <a:r>
              <a:rPr lang="en-GB" sz="3200" b="1" dirty="0">
                <a:solidFill>
                  <a:srgbClr val="99003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OUR EASTER JOURNEY</a:t>
            </a:r>
            <a:br>
              <a:rPr lang="en-GB" sz="3200" b="1" dirty="0">
                <a:solidFill>
                  <a:srgbClr val="99003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3200" b="1" dirty="0">
                <a:solidFill>
                  <a:srgbClr val="99003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Through Art, Scripture and Meditation</a:t>
            </a:r>
            <a:r>
              <a:rPr lang="en-GB" sz="3200" b="1" dirty="0" smtClean="0">
                <a:solidFill>
                  <a:srgbClr val="99003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3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C:\Users\DorrellF\OneDrive - The British and Foreign Bible Society\Art &amp; Bible, Faith, Prayer &amp; Spirituality\Paintings\Cross image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72912" y="2708711"/>
            <a:ext cx="4187190" cy="31400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8169560" y="2622276"/>
            <a:ext cx="2724727" cy="2017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6000"/>
              </a:lnSpc>
              <a:spcAft>
                <a:spcPts val="0"/>
              </a:spcAft>
            </a:pPr>
            <a:r>
              <a:rPr lang="en-GB" sz="2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Painters’ Path from </a:t>
            </a:r>
            <a:r>
              <a:rPr lang="en-GB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Palm </a:t>
            </a:r>
            <a:r>
              <a:rPr lang="en-GB" sz="2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Sunday </a:t>
            </a:r>
            <a:br>
              <a:rPr lang="en-GB" sz="2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2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the </a:t>
            </a:r>
            <a:r>
              <a:rPr lang="en-GB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Second </a:t>
            </a:r>
            <a:r>
              <a:rPr lang="en-GB" sz="2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Sunday </a:t>
            </a:r>
            <a:r>
              <a:rPr lang="en-GB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after </a:t>
            </a:r>
            <a:r>
              <a:rPr lang="en-GB" sz="2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Resurrection.</a:t>
            </a:r>
            <a:endParaRPr lang="en-GB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6000"/>
              </a:lnSpc>
              <a:spcAft>
                <a:spcPts val="0"/>
              </a:spcAft>
            </a:pPr>
            <a:r>
              <a:rPr lang="en-GB" b="1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4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C:\Users\DorrellF\AppData\Local\Temp\Temp1_JPG_RGB_Online.zip\JPG_RGB_Online\The-God-Who-Speaks-Red-RGB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983" y="3408712"/>
            <a:ext cx="1311562" cy="160663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65" y="5429989"/>
            <a:ext cx="2576195" cy="711835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5" t="19444" r="21428" b="19841"/>
          <a:stretch/>
        </p:blipFill>
        <p:spPr bwMode="auto">
          <a:xfrm>
            <a:off x="8869505" y="5015346"/>
            <a:ext cx="1472619" cy="13569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59453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s://www.wga.hu/art/g/giotto/padova/3christ/chris1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547" y="0"/>
            <a:ext cx="722283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655782" y="679514"/>
            <a:ext cx="3398982" cy="433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0"/>
              </a:spcAft>
            </a:pPr>
            <a:r>
              <a:rPr lang="en-GB" sz="2000" b="1" dirty="0" smtClean="0">
                <a:solidFill>
                  <a:srgbClr val="00339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Palm Sunday.</a:t>
            </a:r>
          </a:p>
          <a:p>
            <a:pPr>
              <a:lnSpc>
                <a:spcPct val="106000"/>
              </a:lnSpc>
              <a:spcAft>
                <a:spcPts val="0"/>
              </a:spcAft>
            </a:pPr>
            <a:endParaRPr lang="en-GB" sz="2000" b="1" dirty="0">
              <a:solidFill>
                <a:srgbClr val="003399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6000"/>
              </a:lnSpc>
              <a:spcAft>
                <a:spcPts val="0"/>
              </a:spcAft>
            </a:pPr>
            <a:endParaRPr lang="en-GB" sz="2000" b="1" dirty="0" smtClean="0">
              <a:solidFill>
                <a:srgbClr val="003399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6000"/>
              </a:lnSpc>
              <a:spcAft>
                <a:spcPts val="0"/>
              </a:spcAft>
            </a:pPr>
            <a:r>
              <a:rPr lang="en-GB" sz="2000" b="1" dirty="0" smtClean="0">
                <a:solidFill>
                  <a:srgbClr val="00339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GB" sz="2000" b="1" dirty="0">
                <a:solidFill>
                  <a:srgbClr val="00339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Entry into </a:t>
            </a:r>
            <a:r>
              <a:rPr lang="en-GB" sz="2000" b="1" dirty="0" smtClean="0">
                <a:solidFill>
                  <a:srgbClr val="00339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Jerusalem. </a:t>
            </a:r>
            <a:br>
              <a:rPr lang="en-GB" sz="2000" b="1" dirty="0" smtClean="0">
                <a:solidFill>
                  <a:srgbClr val="00339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2000" b="1" dirty="0" smtClean="0">
                <a:solidFill>
                  <a:srgbClr val="00339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Giotto. </a:t>
            </a:r>
            <a:br>
              <a:rPr lang="en-GB" sz="2000" b="1" dirty="0" smtClean="0">
                <a:solidFill>
                  <a:srgbClr val="00339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2000" b="1" dirty="0" smtClean="0">
                <a:solidFill>
                  <a:srgbClr val="00339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c.1304-06.</a:t>
            </a:r>
            <a:r>
              <a:rPr lang="en-GB" sz="2000" b="1" dirty="0">
                <a:solidFill>
                  <a:srgbClr val="00339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GB" sz="2000" b="1" dirty="0">
                <a:solidFill>
                  <a:srgbClr val="00339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2000" b="1" dirty="0" smtClean="0">
                <a:solidFill>
                  <a:srgbClr val="00339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Fresco.</a:t>
            </a:r>
            <a:br>
              <a:rPr lang="en-GB" sz="2000" b="1" dirty="0" smtClean="0">
                <a:solidFill>
                  <a:srgbClr val="00339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2000" b="1" dirty="0" err="1" smtClean="0">
                <a:solidFill>
                  <a:srgbClr val="00339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Scrovegni</a:t>
            </a:r>
            <a:r>
              <a:rPr lang="en-GB" sz="2000" b="1" dirty="0" smtClean="0">
                <a:solidFill>
                  <a:srgbClr val="00339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(Arena) Chapel</a:t>
            </a:r>
            <a:r>
              <a:rPr lang="en-GB" sz="2000" b="1" dirty="0">
                <a:solidFill>
                  <a:srgbClr val="00339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GB" sz="2000" b="1" dirty="0" smtClean="0">
                <a:solidFill>
                  <a:srgbClr val="00339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GB" sz="2000" b="1" dirty="0" smtClean="0">
                <a:solidFill>
                  <a:srgbClr val="00339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2000" b="1" dirty="0" smtClean="0">
                <a:solidFill>
                  <a:srgbClr val="00339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Padua</a:t>
            </a:r>
            <a:r>
              <a:rPr lang="en-GB" sz="2000" b="1" dirty="0">
                <a:solidFill>
                  <a:srgbClr val="00339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Italy</a:t>
            </a:r>
            <a:r>
              <a:rPr lang="en-GB" sz="2000" b="1" dirty="0" smtClean="0">
                <a:solidFill>
                  <a:srgbClr val="00339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06000"/>
              </a:lnSpc>
              <a:spcAft>
                <a:spcPts val="0"/>
              </a:spcAft>
            </a:pPr>
            <a:endParaRPr lang="en-GB" sz="2000" b="1" dirty="0">
              <a:solidFill>
                <a:srgbClr val="003399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6000"/>
              </a:lnSpc>
              <a:spcAft>
                <a:spcPts val="0"/>
              </a:spcAft>
            </a:pPr>
            <a:endParaRPr lang="en-GB" sz="2000" b="1" dirty="0" smtClean="0">
              <a:solidFill>
                <a:srgbClr val="003399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6000"/>
              </a:lnSpc>
              <a:spcAft>
                <a:spcPts val="0"/>
              </a:spcAft>
            </a:pPr>
            <a:endParaRPr lang="en-GB" sz="2000" b="1" dirty="0" smtClean="0">
              <a:solidFill>
                <a:srgbClr val="003399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6000"/>
              </a:lnSpc>
              <a:spcAft>
                <a:spcPts val="0"/>
              </a:spcAft>
            </a:pPr>
            <a:r>
              <a:rPr lang="en-GB" sz="20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Matthew 21: </a:t>
            </a:r>
            <a:r>
              <a:rPr lang="en-GB" sz="20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1-11. </a:t>
            </a:r>
            <a:endParaRPr lang="en-GB" sz="2000" dirty="0">
              <a:solidFill>
                <a:srgbClr val="003399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481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dorrellf\Desktop\Art &amp; Faith\Ford Madox Brown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043" y="0"/>
            <a:ext cx="7622483" cy="6858000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/>
        </p:spPr>
      </p:pic>
      <p:sp>
        <p:nvSpPr>
          <p:cNvPr id="3" name="Rectangle 2"/>
          <p:cNvSpPr/>
          <p:nvPr/>
        </p:nvSpPr>
        <p:spPr>
          <a:xfrm>
            <a:off x="717952" y="575073"/>
            <a:ext cx="266255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>
                <a:solidFill>
                  <a:srgbClr val="0066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Maundy Thursday</a:t>
            </a:r>
            <a:br>
              <a:rPr lang="en-GB" sz="2000" b="1" dirty="0" smtClean="0">
                <a:solidFill>
                  <a:srgbClr val="006600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GB" sz="2000" b="1" dirty="0" smtClean="0">
                <a:solidFill>
                  <a:srgbClr val="0066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/>
            </a:r>
            <a:br>
              <a:rPr lang="en-GB" sz="2000" b="1" dirty="0" smtClean="0">
                <a:solidFill>
                  <a:srgbClr val="006600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endParaRPr lang="en-GB" sz="2000" b="1" dirty="0" smtClean="0">
              <a:solidFill>
                <a:srgbClr val="0066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en-GB" sz="2000" b="1" dirty="0" smtClean="0">
                <a:solidFill>
                  <a:srgbClr val="0066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Jesus </a:t>
            </a:r>
            <a:r>
              <a:rPr lang="en-GB" sz="2000" b="1" dirty="0">
                <a:solidFill>
                  <a:srgbClr val="0066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Washing Peter’s </a:t>
            </a:r>
            <a:r>
              <a:rPr lang="en-GB" sz="2000" b="1" dirty="0" smtClean="0">
                <a:solidFill>
                  <a:srgbClr val="0066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Feet.</a:t>
            </a:r>
            <a:br>
              <a:rPr lang="en-GB" sz="2000" b="1" dirty="0" smtClean="0">
                <a:solidFill>
                  <a:srgbClr val="006600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GB" sz="2000" b="1" dirty="0" smtClean="0">
                <a:solidFill>
                  <a:srgbClr val="0066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Ford </a:t>
            </a:r>
            <a:r>
              <a:rPr lang="en-GB" sz="2000" b="1" dirty="0" err="1" smtClean="0">
                <a:solidFill>
                  <a:srgbClr val="0066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Madox</a:t>
            </a:r>
            <a:r>
              <a:rPr lang="en-GB" sz="2000" b="1" dirty="0" smtClean="0">
                <a:solidFill>
                  <a:srgbClr val="0066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Brown.</a:t>
            </a:r>
            <a:endParaRPr lang="en-GB" sz="2000" b="1" dirty="0">
              <a:solidFill>
                <a:srgbClr val="0066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en-GB" sz="2000" b="1" dirty="0" smtClean="0">
                <a:solidFill>
                  <a:srgbClr val="0066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1852-6. </a:t>
            </a:r>
            <a:br>
              <a:rPr lang="en-GB" sz="2000" b="1" dirty="0" smtClean="0">
                <a:solidFill>
                  <a:srgbClr val="006600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GB" sz="2000" b="1" dirty="0" smtClean="0">
                <a:solidFill>
                  <a:srgbClr val="0066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Tate Britain</a:t>
            </a:r>
          </a:p>
          <a:p>
            <a:endParaRPr lang="en-GB" sz="2000" b="1" dirty="0">
              <a:solidFill>
                <a:srgbClr val="0066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en-GB" sz="2000" b="1" dirty="0" smtClean="0">
              <a:solidFill>
                <a:srgbClr val="0066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en-GB" sz="2000" b="1" dirty="0" smtClean="0">
              <a:solidFill>
                <a:srgbClr val="0066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en-GB" sz="2000" b="1" dirty="0" smtClean="0">
                <a:solidFill>
                  <a:srgbClr val="0066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John 13: 1-38. </a:t>
            </a:r>
            <a:endParaRPr lang="en-GB" sz="20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791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ali painti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162" y="0"/>
            <a:ext cx="380076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602672" y="558464"/>
            <a:ext cx="3895437" cy="368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0"/>
              </a:spcAft>
            </a:pPr>
            <a:r>
              <a:rPr lang="en-GB" sz="2000" b="1" dirty="0" smtClean="0">
                <a:solidFill>
                  <a:srgbClr val="66006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Good Friday.</a:t>
            </a:r>
          </a:p>
          <a:p>
            <a:pPr>
              <a:lnSpc>
                <a:spcPct val="106000"/>
              </a:lnSpc>
              <a:spcAft>
                <a:spcPts val="0"/>
              </a:spcAft>
            </a:pPr>
            <a:endParaRPr lang="en-GB" sz="2000" b="1" dirty="0">
              <a:solidFill>
                <a:srgbClr val="660066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6000"/>
              </a:lnSpc>
              <a:spcAft>
                <a:spcPts val="0"/>
              </a:spcAft>
            </a:pPr>
            <a:endParaRPr lang="en-GB" sz="2000" b="1" dirty="0" smtClean="0">
              <a:solidFill>
                <a:srgbClr val="660066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6000"/>
              </a:lnSpc>
              <a:spcAft>
                <a:spcPts val="0"/>
              </a:spcAft>
            </a:pPr>
            <a:r>
              <a:rPr lang="en-GB" sz="2000" b="1" dirty="0" smtClean="0">
                <a:solidFill>
                  <a:srgbClr val="66006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Christ </a:t>
            </a:r>
            <a:r>
              <a:rPr lang="en-GB" sz="2000" b="1" dirty="0">
                <a:solidFill>
                  <a:srgbClr val="66006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 St John of the </a:t>
            </a:r>
            <a:r>
              <a:rPr lang="en-GB" sz="2000" b="1" dirty="0" smtClean="0">
                <a:solidFill>
                  <a:srgbClr val="66006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Cross.</a:t>
            </a:r>
            <a:br>
              <a:rPr lang="en-GB" sz="2000" b="1" dirty="0" smtClean="0">
                <a:solidFill>
                  <a:srgbClr val="66006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2000" b="1" dirty="0" smtClean="0">
                <a:solidFill>
                  <a:srgbClr val="66006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Salvador Dali.</a:t>
            </a:r>
          </a:p>
          <a:p>
            <a:pPr>
              <a:lnSpc>
                <a:spcPct val="106000"/>
              </a:lnSpc>
            </a:pPr>
            <a:r>
              <a:rPr lang="en-GB" sz="2000" b="1" dirty="0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1951.</a:t>
            </a:r>
            <a:r>
              <a:rPr lang="en-GB" sz="2000" b="1" dirty="0">
                <a:solidFill>
                  <a:srgbClr val="66006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GB" sz="2000" b="1" dirty="0">
                <a:solidFill>
                  <a:srgbClr val="66006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2000" b="1" dirty="0" err="1">
                <a:solidFill>
                  <a:srgbClr val="66006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Kelvingrove</a:t>
            </a:r>
            <a:r>
              <a:rPr lang="en-GB" sz="2000" b="1" dirty="0">
                <a:solidFill>
                  <a:srgbClr val="66006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Art Gallery </a:t>
            </a:r>
            <a:r>
              <a:rPr lang="en-GB" sz="2000" b="1" dirty="0" smtClean="0">
                <a:solidFill>
                  <a:srgbClr val="66006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GB" sz="2000" b="1" dirty="0" smtClean="0">
                <a:solidFill>
                  <a:srgbClr val="66006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2000" b="1" dirty="0" smtClean="0">
                <a:solidFill>
                  <a:srgbClr val="66006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&amp; Museum</a:t>
            </a:r>
            <a:r>
              <a:rPr lang="en-GB" sz="2000" b="1" dirty="0">
                <a:solidFill>
                  <a:srgbClr val="66006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GB" sz="2000" b="1" dirty="0" smtClean="0">
                <a:solidFill>
                  <a:srgbClr val="66006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Glasgow.</a:t>
            </a:r>
          </a:p>
          <a:p>
            <a:pPr>
              <a:lnSpc>
                <a:spcPct val="106000"/>
              </a:lnSpc>
            </a:pPr>
            <a:endParaRPr lang="en-GB" sz="2000" b="1" dirty="0">
              <a:solidFill>
                <a:srgbClr val="660066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6000"/>
              </a:lnSpc>
            </a:pPr>
            <a:endParaRPr lang="en-GB" sz="2000" b="1" dirty="0" smtClean="0">
              <a:solidFill>
                <a:srgbClr val="660066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6000"/>
              </a:lnSpc>
            </a:pPr>
            <a:r>
              <a:rPr lang="en-GB" sz="2000" b="1" dirty="0" smtClean="0">
                <a:solidFill>
                  <a:srgbClr val="66006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John </a:t>
            </a:r>
            <a:r>
              <a:rPr lang="en-GB" sz="2000" b="1" dirty="0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18:1-19:42. </a:t>
            </a:r>
            <a:endParaRPr lang="en-GB" sz="2000" b="1" dirty="0">
              <a:solidFill>
                <a:srgbClr val="660066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242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s://pinacotecabrera.org/wp-content/uploads/2014/10/Mantegna-Cristo-Morto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400" y="0"/>
            <a:ext cx="749317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720436" y="451557"/>
            <a:ext cx="2429163" cy="4496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0"/>
              </a:spcAft>
            </a:pPr>
            <a:r>
              <a:rPr lang="en-GB" b="1" dirty="0" smtClean="0">
                <a:solidFill>
                  <a:srgbClr val="00669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Holy Saturday.</a:t>
            </a:r>
          </a:p>
          <a:p>
            <a:pPr>
              <a:lnSpc>
                <a:spcPct val="106000"/>
              </a:lnSpc>
              <a:spcAft>
                <a:spcPts val="0"/>
              </a:spcAft>
            </a:pPr>
            <a:endParaRPr lang="en-GB" b="1" dirty="0">
              <a:solidFill>
                <a:srgbClr val="006699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0"/>
              </a:spcAft>
            </a:pPr>
            <a:endParaRPr lang="en-GB" b="1" dirty="0" smtClean="0">
              <a:solidFill>
                <a:srgbClr val="006699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0"/>
              </a:spcAft>
            </a:pPr>
            <a:r>
              <a:rPr lang="en-GB" b="1" dirty="0" smtClean="0">
                <a:solidFill>
                  <a:srgbClr val="00669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Lamentation </a:t>
            </a:r>
            <a:r>
              <a:rPr lang="en-GB" b="1" dirty="0">
                <a:solidFill>
                  <a:srgbClr val="00669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over the Dead </a:t>
            </a:r>
            <a:r>
              <a:rPr lang="en-GB" b="1" dirty="0" smtClean="0">
                <a:solidFill>
                  <a:srgbClr val="00669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Christ.</a:t>
            </a:r>
          </a:p>
          <a:p>
            <a:pPr>
              <a:lnSpc>
                <a:spcPct val="106000"/>
              </a:lnSpc>
              <a:spcAft>
                <a:spcPts val="0"/>
              </a:spcAft>
            </a:pPr>
            <a:r>
              <a:rPr lang="en-GB" b="1" dirty="0" smtClean="0">
                <a:solidFill>
                  <a:srgbClr val="00669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Andrea Mantegna.</a:t>
            </a:r>
            <a:endParaRPr lang="en-GB" b="1" dirty="0">
              <a:solidFill>
                <a:srgbClr val="006699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0"/>
              </a:spcAft>
            </a:pPr>
            <a:r>
              <a:rPr lang="en-GB" b="1" dirty="0" smtClean="0">
                <a:solidFill>
                  <a:srgbClr val="00669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c.1483.</a:t>
            </a:r>
            <a:r>
              <a:rPr lang="en-GB" b="1" dirty="0">
                <a:solidFill>
                  <a:srgbClr val="00669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GB" b="1" dirty="0">
                <a:solidFill>
                  <a:srgbClr val="00669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b="1" dirty="0">
                <a:solidFill>
                  <a:srgbClr val="00669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Pinacoteca di Brera, Milan</a:t>
            </a:r>
            <a:r>
              <a:rPr lang="en-GB" b="1" dirty="0" smtClean="0">
                <a:solidFill>
                  <a:srgbClr val="00669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6000"/>
              </a:lnSpc>
              <a:spcAft>
                <a:spcPts val="0"/>
              </a:spcAft>
            </a:pPr>
            <a:endParaRPr lang="en-GB" b="1" dirty="0">
              <a:solidFill>
                <a:srgbClr val="006699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0"/>
              </a:spcAft>
            </a:pPr>
            <a:endParaRPr lang="en-GB" b="1" dirty="0" smtClean="0">
              <a:solidFill>
                <a:srgbClr val="00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6000"/>
              </a:lnSpc>
              <a:spcAft>
                <a:spcPts val="0"/>
              </a:spcAft>
            </a:pPr>
            <a:r>
              <a:rPr lang="en-GB" b="1" dirty="0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 15:42–47.</a:t>
            </a:r>
            <a:endParaRPr lang="en-GB" b="1" dirty="0" smtClean="0">
              <a:solidFill>
                <a:srgbClr val="006699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6000"/>
              </a:lnSpc>
              <a:spcAft>
                <a:spcPts val="0"/>
              </a:spcAft>
            </a:pPr>
            <a:endParaRPr lang="en-GB" b="1" dirty="0">
              <a:solidFill>
                <a:srgbClr val="006699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0"/>
              </a:spcAft>
            </a:pPr>
            <a:endParaRPr lang="en-GB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0"/>
              </a:spcAft>
            </a:pP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941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DorrellF\Desktop\Noli-me-tangere-Titian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254" y="0"/>
            <a:ext cx="595745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775855" y="427334"/>
            <a:ext cx="33435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>
                <a:solidFill>
                  <a:srgbClr val="FF66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Easter Sunday.</a:t>
            </a:r>
          </a:p>
          <a:p>
            <a:endParaRPr lang="en-GB" sz="2000" b="1" dirty="0">
              <a:solidFill>
                <a:srgbClr val="FF66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GB" sz="2000" b="1" dirty="0" smtClean="0">
              <a:solidFill>
                <a:srgbClr val="FF66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sz="2000" b="1" dirty="0" smtClean="0">
                <a:solidFill>
                  <a:srgbClr val="FF66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Resurrection </a:t>
            </a:r>
            <a:br>
              <a:rPr lang="en-GB" sz="2000" b="1" dirty="0" smtClean="0">
                <a:solidFill>
                  <a:srgbClr val="FF66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2000" b="1" dirty="0" smtClean="0">
                <a:solidFill>
                  <a:srgbClr val="FF66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GB" sz="2000" b="1" dirty="0" err="1">
                <a:solidFill>
                  <a:srgbClr val="FF66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Noli</a:t>
            </a:r>
            <a:r>
              <a:rPr lang="en-GB" sz="2000" b="1" dirty="0">
                <a:solidFill>
                  <a:srgbClr val="FF66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Me </a:t>
            </a:r>
            <a:r>
              <a:rPr lang="en-GB" sz="2000" b="1" dirty="0" err="1">
                <a:solidFill>
                  <a:srgbClr val="FF66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Tangere</a:t>
            </a:r>
            <a:r>
              <a:rPr lang="en-GB" sz="2000" b="1" dirty="0" smtClean="0">
                <a:solidFill>
                  <a:srgbClr val="FF66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 </a:t>
            </a:r>
          </a:p>
          <a:p>
            <a:r>
              <a:rPr lang="en-GB" sz="2000" b="1" dirty="0" smtClean="0">
                <a:solidFill>
                  <a:srgbClr val="FF66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Titian.</a:t>
            </a:r>
          </a:p>
          <a:p>
            <a:r>
              <a:rPr lang="en-GB" sz="2000" b="1" dirty="0" smtClean="0">
                <a:solidFill>
                  <a:srgbClr val="FF66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c.1514.</a:t>
            </a:r>
            <a:r>
              <a:rPr lang="en-GB" sz="2000" b="1" dirty="0">
                <a:solidFill>
                  <a:srgbClr val="FF66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GB" sz="2000" b="1" dirty="0">
                <a:solidFill>
                  <a:srgbClr val="FF66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2000" b="1" dirty="0">
                <a:solidFill>
                  <a:srgbClr val="FF66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National Gallery, </a:t>
            </a:r>
            <a:r>
              <a:rPr lang="en-GB" sz="2000" b="1" dirty="0" smtClean="0">
                <a:solidFill>
                  <a:srgbClr val="FF66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London.</a:t>
            </a:r>
          </a:p>
          <a:p>
            <a:endParaRPr lang="en-GB" sz="2000" b="1" dirty="0">
              <a:solidFill>
                <a:srgbClr val="FF66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GB" sz="2000" b="1" dirty="0" smtClean="0">
              <a:solidFill>
                <a:srgbClr val="FF66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sz="2000" b="1" dirty="0" smtClean="0">
                <a:solidFill>
                  <a:srgbClr val="FF66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John</a:t>
            </a:r>
            <a:r>
              <a:rPr lang="en-GB" sz="20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20: </a:t>
            </a:r>
            <a:r>
              <a:rPr lang="en-GB" sz="20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1-18. </a:t>
            </a:r>
            <a:r>
              <a:rPr lang="en-GB" sz="2000" b="1" dirty="0">
                <a:solidFill>
                  <a:srgbClr val="FF66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GB" sz="2000" b="1" dirty="0">
                <a:solidFill>
                  <a:srgbClr val="FF66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GB" sz="20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318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s://www.wga.hu/art/c/caravagg/06/35emmau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608" y="0"/>
            <a:ext cx="886939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364489" y="594571"/>
            <a:ext cx="2958119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6699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Easter Monday.</a:t>
            </a:r>
          </a:p>
          <a:p>
            <a:endParaRPr lang="en-GB" b="1" dirty="0">
              <a:solidFill>
                <a:srgbClr val="6699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GB" b="1" dirty="0" smtClean="0">
              <a:solidFill>
                <a:srgbClr val="6699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GB" b="1" dirty="0" smtClean="0">
              <a:solidFill>
                <a:srgbClr val="6699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b="1" dirty="0" smtClean="0">
                <a:solidFill>
                  <a:srgbClr val="6699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GB" b="1" dirty="0">
                <a:solidFill>
                  <a:srgbClr val="6699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Supper at </a:t>
            </a:r>
            <a:r>
              <a:rPr lang="en-GB" b="1" dirty="0" smtClean="0">
                <a:solidFill>
                  <a:srgbClr val="6699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Emmaus.</a:t>
            </a:r>
          </a:p>
          <a:p>
            <a:r>
              <a:rPr lang="en-GB" b="1" dirty="0" smtClean="0">
                <a:solidFill>
                  <a:srgbClr val="6699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Caravaggio.</a:t>
            </a:r>
          </a:p>
          <a:p>
            <a:r>
              <a:rPr lang="en-GB" b="1" dirty="0" smtClean="0">
                <a:solidFill>
                  <a:srgbClr val="6699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1601.</a:t>
            </a:r>
            <a:r>
              <a:rPr lang="en-GB" b="1" dirty="0">
                <a:solidFill>
                  <a:srgbClr val="6699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GB" b="1" dirty="0">
                <a:solidFill>
                  <a:srgbClr val="6699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b="1" dirty="0">
                <a:solidFill>
                  <a:srgbClr val="6699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National Gallery, </a:t>
            </a:r>
            <a:endParaRPr lang="en-GB" b="1" dirty="0" smtClean="0">
              <a:solidFill>
                <a:srgbClr val="6699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b="1" dirty="0" smtClean="0">
                <a:solidFill>
                  <a:srgbClr val="6699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London.</a:t>
            </a:r>
          </a:p>
          <a:p>
            <a:endParaRPr lang="en-GB" b="1" dirty="0">
              <a:solidFill>
                <a:srgbClr val="6699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GB" b="1" dirty="0" smtClean="0">
              <a:solidFill>
                <a:srgbClr val="6699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GB" b="1" dirty="0">
              <a:solidFill>
                <a:srgbClr val="6699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solidFill>
                  <a:srgbClr val="66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Luke 24: </a:t>
            </a:r>
            <a:r>
              <a:rPr lang="en-GB" b="1" dirty="0" smtClean="0">
                <a:solidFill>
                  <a:srgbClr val="66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13-35.</a:t>
            </a:r>
            <a:r>
              <a:rPr lang="en-GB" sz="2000" b="1" dirty="0">
                <a:solidFill>
                  <a:srgbClr val="6699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GB" sz="2000" b="1" dirty="0">
                <a:solidFill>
                  <a:srgbClr val="6699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GB" sz="2000" b="1" dirty="0">
              <a:solidFill>
                <a:srgbClr val="66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519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255" y="1"/>
            <a:ext cx="8469745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81891" y="584353"/>
            <a:ext cx="2641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9900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Sunday after the Resurrection.</a:t>
            </a:r>
          </a:p>
          <a:p>
            <a:endParaRPr lang="en-GB" b="1" dirty="0">
              <a:solidFill>
                <a:srgbClr val="990033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GB" b="1" dirty="0" smtClean="0">
              <a:solidFill>
                <a:srgbClr val="990033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GB" b="1" dirty="0">
              <a:solidFill>
                <a:srgbClr val="990033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b="1" dirty="0" smtClean="0">
                <a:solidFill>
                  <a:srgbClr val="9900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GB" b="1" dirty="0">
                <a:solidFill>
                  <a:srgbClr val="9900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Incredulity of </a:t>
            </a:r>
            <a:r>
              <a:rPr lang="en-GB" b="1" dirty="0" smtClean="0">
                <a:solidFill>
                  <a:srgbClr val="9900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GB" b="1" dirty="0" smtClean="0">
                <a:solidFill>
                  <a:srgbClr val="9900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b="1" dirty="0" smtClean="0">
                <a:solidFill>
                  <a:srgbClr val="9900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</a:t>
            </a:r>
            <a:r>
              <a:rPr lang="en-GB" b="1" dirty="0">
                <a:solidFill>
                  <a:srgbClr val="9900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GB" b="1" dirty="0" smtClean="0">
                <a:solidFill>
                  <a:srgbClr val="9900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Thomas.</a:t>
            </a:r>
          </a:p>
          <a:p>
            <a:r>
              <a:rPr lang="en-GB" b="1" dirty="0" smtClean="0">
                <a:solidFill>
                  <a:srgbClr val="9900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Caravaggio.</a:t>
            </a:r>
          </a:p>
          <a:p>
            <a:r>
              <a:rPr lang="en-GB" b="1" dirty="0" smtClean="0">
                <a:solidFill>
                  <a:srgbClr val="9900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1601-02.</a:t>
            </a:r>
            <a:r>
              <a:rPr lang="en-GB" b="1" dirty="0">
                <a:solidFill>
                  <a:srgbClr val="9900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GB" b="1" dirty="0">
                <a:solidFill>
                  <a:srgbClr val="9900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b="1" dirty="0" err="1">
                <a:solidFill>
                  <a:srgbClr val="9900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Sanssouci</a:t>
            </a:r>
            <a:r>
              <a:rPr lang="en-GB" b="1" dirty="0">
                <a:solidFill>
                  <a:srgbClr val="9900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Potsdam, </a:t>
            </a:r>
            <a:r>
              <a:rPr lang="en-GB" b="1" dirty="0" smtClean="0">
                <a:solidFill>
                  <a:srgbClr val="9900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Germany.</a:t>
            </a:r>
          </a:p>
          <a:p>
            <a:endParaRPr lang="en-GB" b="1" dirty="0">
              <a:solidFill>
                <a:srgbClr val="990033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GB" b="1" dirty="0" smtClean="0">
              <a:solidFill>
                <a:srgbClr val="990033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GB" b="1" dirty="0">
              <a:solidFill>
                <a:srgbClr val="990033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John 20: </a:t>
            </a:r>
            <a:r>
              <a:rPr lang="en-GB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24-29.</a:t>
            </a:r>
            <a:r>
              <a:rPr lang="en-GB" b="1" dirty="0">
                <a:solidFill>
                  <a:srgbClr val="9900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GB" b="1" dirty="0">
                <a:solidFill>
                  <a:srgbClr val="9900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GB" b="1" dirty="0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0294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220</Words>
  <Application>Microsoft Office PowerPoint</Application>
  <PresentationFormat>Widescreen</PresentationFormat>
  <Paragraphs>68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Fleur Dorrell</dc:creator>
  <cp:lastModifiedBy>Katy Dorrer</cp:lastModifiedBy>
  <cp:revision>5</cp:revision>
  <dcterms:created xsi:type="dcterms:W3CDTF">2020-03-31T20:34:34Z</dcterms:created>
  <dcterms:modified xsi:type="dcterms:W3CDTF">2020-04-01T12:11:23Z</dcterms:modified>
</cp:coreProperties>
</file>