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990033"/>
    <a:srgbClr val="333399"/>
    <a:srgbClr val="336600"/>
    <a:srgbClr val="666633"/>
    <a:srgbClr val="669900"/>
    <a:srgbClr val="800080"/>
    <a:srgbClr val="993300"/>
    <a:srgbClr val="CC33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69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0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4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1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1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3745-CF28-4F4D-8736-A694277388C4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A1E3-A2BE-40A9-84B7-F04797706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 PASSED THROUGH DEATH--The Resurrection is depicted in a modern painting by Stephen B Whatley, an expressionist artist based in London. More than a message for a single day or a season, the resurrection is the bedrock on which our entire faith rests. (CNS photo/Stephen B. Whatle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960" y="0"/>
            <a:ext cx="5760719" cy="6858000"/>
          </a:xfrm>
          <a:prstGeom prst="rect">
            <a:avLst/>
          </a:prstGeom>
          <a:noFill/>
          <a:ln>
            <a:solidFill>
              <a:srgbClr val="99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4503" y="2338830"/>
            <a:ext cx="7647709" cy="218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EASTER </a:t>
            </a: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JOURNEY</a:t>
            </a:r>
            <a:b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Painters’ Path: </a:t>
            </a:r>
            <a:b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Sunday to Pentecost</a:t>
            </a:r>
            <a:endParaRPr lang="en-GB" sz="32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9" y="6082748"/>
            <a:ext cx="1891473" cy="5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952" y="575073"/>
            <a:ext cx="4121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GB" sz="20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0800000" flipV="1">
            <a:off x="86623" y="1843951"/>
            <a:ext cx="1729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Pentecost. </a:t>
            </a:r>
            <a:endParaRPr lang="en-GB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Edgardo de Guzman. </a:t>
            </a:r>
          </a:p>
          <a:p>
            <a:r>
              <a:rPr lang="en-GB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Collection  </a:t>
            </a:r>
          </a:p>
          <a:p>
            <a:endParaRPr lang="en-GB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2:1-13</a:t>
            </a:r>
            <a:endParaRPr lang="en-GB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imaginor.co.uk/wp-content/uploads/2020/05/Pentecost-d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31" y="0"/>
            <a:ext cx="10376169" cy="6858000"/>
          </a:xfrm>
          <a:prstGeom prst="rect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g/giotto/padova/3christ/chris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0" y="1078883"/>
            <a:ext cx="5650003" cy="4939527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460304" y="198749"/>
            <a:ext cx="5566756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Palm Sunday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21:1-11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560" y="6018410"/>
            <a:ext cx="1143000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Entry into Jerusalem.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Giotto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c.1304-06.                                       Benedictine Sisters of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Turvey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Abbey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(Arena) Chapel,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Padua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Italy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r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076960"/>
            <a:ext cx="3561715" cy="4891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0130" y="174004"/>
            <a:ext cx="5103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Maundy Thursday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John 13:1-38. 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2" y="915739"/>
            <a:ext cx="5760752" cy="5058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35691" y="6062116"/>
            <a:ext cx="5468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Jesus Washing Peter’s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Feet. Ford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Madox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Brown.</a:t>
            </a: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1852-6.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Tate Britain, London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9909" y="6072552"/>
            <a:ext cx="4131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Disciples’ Feet. He Qui.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2 The Life of Jesus - Welcome to He Qi's New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96" y="941989"/>
            <a:ext cx="5032091" cy="5032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i pain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0"/>
            <a:ext cx="31496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33256" y="2086341"/>
            <a:ext cx="2709488" cy="875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Good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Friday </a:t>
            </a:r>
          </a:p>
          <a:p>
            <a:pPr>
              <a:lnSpc>
                <a:spcPct val="1060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18:1-19:42.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" y="6007216"/>
            <a:ext cx="570992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 of St John of the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Cross. Salvador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Dali.</a:t>
            </a:r>
          </a:p>
          <a:p>
            <a:pPr>
              <a:lnSpc>
                <a:spcPct val="106000"/>
              </a:lnSpc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1951.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Kelvingrove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 Gallery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Museum, Glasgow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1.bp.blogspot.com/-0sKAK8jXOgg/U0MZywnb1YI/AAAAAAAAFCQ/tPHlE-yjZ4M/s1600/McKenzie,+Stations+of+the+Cross+%2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44" y="478232"/>
            <a:ext cx="4259690" cy="5422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21731" y="6081042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‘Jesus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Dies on the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Cross’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by 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Janet McKenzie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pinacotecabrera.org/wp-content/uploads/2014/10/Mantegna-Cristo-Mor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3" y="965200"/>
            <a:ext cx="6032848" cy="4785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93690" y="106117"/>
            <a:ext cx="5009804" cy="45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Saturday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15:42–47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amentation over the Dead Christ (Kehinde Wiley/Le Petit Palai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48" y="1548130"/>
            <a:ext cx="5483972" cy="42024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761" y="5940261"/>
            <a:ext cx="6096000" cy="679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Lamentation over the Dead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Christ. Andrea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Mantegna.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c.1483. Pinacoteca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Brera, Milan.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05041" y="5940261"/>
            <a:ext cx="4378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Lamentation over the Dead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Christ.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Kehinde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Wiley/Le Petit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Palais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rrellF\Desktop\Noli-me-tangere-Titi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" y="883920"/>
            <a:ext cx="4984866" cy="5222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52125" y="132080"/>
            <a:ext cx="4527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Sunday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John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20:1-18. </a:t>
            </a:r>
            <a:endParaRPr lang="en-GB" sz="2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in on Christian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66" y="1564640"/>
            <a:ext cx="6102500" cy="3789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1840" y="6106160"/>
            <a:ext cx="443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Noli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Tangere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Titian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c.1514. National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Gallery, London.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944360" y="6075680"/>
            <a:ext cx="443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Resurrection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Noli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Tangere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Mafa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Cameroon.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wga.hu/art/c/caravagg/06/35emm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846298"/>
            <a:ext cx="6500191" cy="53884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38050" y="85161"/>
            <a:ext cx="5676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Easter Monday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Luke </a:t>
            </a: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24:13-35</a:t>
            </a:r>
            <a:endParaRPr lang="en-GB" sz="24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42" y="846299"/>
            <a:ext cx="4153731" cy="5388418"/>
          </a:xfrm>
          <a:prstGeom prst="rect">
            <a:avLst/>
          </a:prstGeom>
          <a:ln>
            <a:solidFill>
              <a:srgbClr val="33339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7678" y="6371995"/>
            <a:ext cx="11614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Supper at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Emmaus. Caravaggio. 1601. National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Gallery, </a:t>
            </a: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1619" y="6371995"/>
            <a:ext cx="3940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itc-avant-garde-gothic-pro"/>
              </a:rPr>
              <a:t>'Le souper a </a:t>
            </a:r>
            <a:r>
              <a:rPr lang="fr-FR" sz="1600" b="1" dirty="0" err="1" smtClean="0">
                <a:solidFill>
                  <a:schemeClr val="bg1"/>
                </a:solidFill>
                <a:latin typeface="itc-avant-garde-gothic-pro"/>
              </a:rPr>
              <a:t>Penja</a:t>
            </a:r>
            <a:r>
              <a:rPr lang="fr-FR" sz="1600" b="1" dirty="0" smtClean="0">
                <a:solidFill>
                  <a:schemeClr val="bg1"/>
                </a:solidFill>
                <a:latin typeface="itc-avant-garde-gothic-pro"/>
              </a:rPr>
              <a:t>‘. Marc </a:t>
            </a:r>
            <a:r>
              <a:rPr lang="fr-FR" sz="1600" b="1" dirty="0" err="1" smtClean="0">
                <a:solidFill>
                  <a:schemeClr val="bg1"/>
                </a:solidFill>
                <a:latin typeface="itc-avant-garde-gothic-pro"/>
              </a:rPr>
              <a:t>Padeu</a:t>
            </a:r>
            <a:r>
              <a:rPr lang="fr-FR" sz="1600" b="1" dirty="0" smtClean="0">
                <a:solidFill>
                  <a:schemeClr val="bg1"/>
                </a:solidFill>
                <a:latin typeface="itc-avant-garde-gothic-pro"/>
              </a:rPr>
              <a:t>. </a:t>
            </a:r>
            <a:r>
              <a:rPr lang="fr-FR" sz="1600" b="1" dirty="0">
                <a:solidFill>
                  <a:schemeClr val="bg1"/>
                </a:solidFill>
                <a:latin typeface="itc-avant-garde-gothic-pro"/>
              </a:rPr>
              <a:t>2019.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4" y="985519"/>
            <a:ext cx="5689399" cy="4815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903" y="271429"/>
            <a:ext cx="7370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Sunday after the Resurrection – John 20:24 – 29. </a:t>
            </a:r>
          </a:p>
        </p:txBody>
      </p:sp>
      <p:pic>
        <p:nvPicPr>
          <p:cNvPr id="6146" name="Picture 2" descr="By Faith, Not By Sight by Alix Beauj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576" y="1463040"/>
            <a:ext cx="5673369" cy="3713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955" y="5994400"/>
            <a:ext cx="509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Incredulity of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Thomas. Caravaggio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1601-02.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Sanssouci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Potsdam, Germany.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51040" y="5994400"/>
            <a:ext cx="4551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Faith, Not By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Sight.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Alix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Beaujour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40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6190" y="159551"/>
            <a:ext cx="4523970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Ascension Day -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1:8-11.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DorrellF\Desktop\Giotto Ascens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873760"/>
            <a:ext cx="5598160" cy="5049520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1800" y="6097979"/>
            <a:ext cx="11689080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Ascension of Christ.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Giotto. c.1304-06.                                         Ascension of Jesus. E.J.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Lefavour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Fresco. </a:t>
            </a:r>
            <a:r>
              <a:rPr lang="en-GB" b="1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Scrovegni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(Arena) Chapel,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Padua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Italy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2019. USA.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0" y="873759"/>
            <a:ext cx="3983482" cy="5070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8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itc-avant-garde-gothic-pro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Fleur Dorrell</dc:creator>
  <cp:lastModifiedBy>Fleur Dorrell</cp:lastModifiedBy>
  <cp:revision>21</cp:revision>
  <dcterms:created xsi:type="dcterms:W3CDTF">2020-03-31T20:34:34Z</dcterms:created>
  <dcterms:modified xsi:type="dcterms:W3CDTF">2022-04-10T18:20:02Z</dcterms:modified>
</cp:coreProperties>
</file>