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333399"/>
    <a:srgbClr val="993300"/>
    <a:srgbClr val="CC3300"/>
    <a:srgbClr val="666633"/>
    <a:srgbClr val="990033"/>
    <a:srgbClr val="666699"/>
    <a:srgbClr val="006600"/>
    <a:srgbClr val="3366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08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22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83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69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70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74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1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76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90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51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32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83745-CF28-4F4D-8736-A694277388C4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22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ESUS PASSED THROUGH DEATH--The Resurrection is depicted in a modern painting by Stephen B Whatley, an expressionist artist based in London. More than a message for a single day or a season, the resurrection is the bedrock on which our entire faith rests. (CNS photo/Stephen B. Whatley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87" y="0"/>
            <a:ext cx="54711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04503" y="2338830"/>
            <a:ext cx="7647709" cy="2180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EASTER </a:t>
            </a: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JOURNEY</a:t>
            </a:r>
            <a:b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Painters’ Path: </a:t>
            </a:r>
            <a:b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Palm Sunday to Pentecost</a:t>
            </a:r>
            <a:endParaRPr lang="en-GB" sz="32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9" y="6082748"/>
            <a:ext cx="1891473" cy="50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5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2510" y="679514"/>
            <a:ext cx="3084945" cy="3888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Ascension Day.</a:t>
            </a:r>
          </a:p>
          <a:p>
            <a:pPr>
              <a:lnSpc>
                <a:spcPct val="106000"/>
              </a:lnSpc>
              <a:spcAft>
                <a:spcPts val="0"/>
              </a:spcAft>
            </a:pPr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endParaRPr lang="en-GB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Giotto.</a:t>
            </a: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Ascension of Christ. </a:t>
            </a:r>
            <a:b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c.1304-06.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Fresco.</a:t>
            </a:r>
            <a:b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Scrovegni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(Arena) Chapel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Padua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Italy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6000"/>
              </a:lnSpc>
              <a:spcAft>
                <a:spcPts val="0"/>
              </a:spcAft>
            </a:pPr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endParaRPr lang="en-GB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endParaRPr lang="en-GB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Acts 1:8-11. 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:\Users\DorrellF\Desktop\Giotto Ascensi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60" y="0"/>
            <a:ext cx="847344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986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7952" y="575073"/>
            <a:ext cx="41219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endParaRPr lang="en-GB" sz="2000" b="1" dirty="0">
              <a:solidFill>
                <a:srgbClr val="0066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10800000" flipV="1">
            <a:off x="226813" y="2079305"/>
            <a:ext cx="17292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Pentecost. 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Edgardo de Guzman. 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Collection  </a:t>
            </a:r>
          </a:p>
          <a:p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Acts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1-13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Users\DorrellF\Desktop\Pentecost Guzman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0"/>
          <a:stretch/>
        </p:blipFill>
        <p:spPr bwMode="auto">
          <a:xfrm>
            <a:off x="2337683" y="0"/>
            <a:ext cx="9854317" cy="6858000"/>
          </a:xfrm>
          <a:prstGeom prst="rect">
            <a:avLst/>
          </a:prstGeom>
          <a:noFill/>
          <a:ln>
            <a:solidFill>
              <a:srgbClr val="9900CC"/>
            </a:solidFill>
          </a:ln>
        </p:spPr>
      </p:pic>
    </p:spTree>
    <p:extLst>
      <p:ext uri="{BB962C8B-B14F-4D97-AF65-F5344CB8AC3E}">
        <p14:creationId xmlns:p14="http://schemas.microsoft.com/office/powerpoint/2010/main" val="30098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www.wga.hu/art/g/giotto/padova/3christ/chris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547" y="0"/>
            <a:ext cx="72228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55782" y="679514"/>
            <a:ext cx="3398982" cy="433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Palm Sunday.</a:t>
            </a:r>
          </a:p>
          <a:p>
            <a:pPr>
              <a:lnSpc>
                <a:spcPct val="106000"/>
              </a:lnSpc>
              <a:spcAft>
                <a:spcPts val="0"/>
              </a:spcAft>
            </a:pP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endParaRPr lang="en-GB" sz="20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Entry into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Jerusalem. </a:t>
            </a:r>
            <a:b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Giotto. </a:t>
            </a:r>
            <a:b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c.1304-06.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Fresco.</a:t>
            </a:r>
            <a:b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Scrovegni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(Arena) Chapel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Padua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Italy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6000"/>
              </a:lnSpc>
              <a:spcAft>
                <a:spcPts val="0"/>
              </a:spcAft>
            </a:pP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endParaRPr lang="en-GB" sz="20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endParaRPr lang="en-GB" sz="20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21: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1-11. 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48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7952" y="575073"/>
            <a:ext cx="26625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Maundy Thursday</a:t>
            </a:r>
            <a:b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GB" sz="20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Jesus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Washing Peter’s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Feet.</a:t>
            </a:r>
            <a:b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Ford </a:t>
            </a:r>
            <a:r>
              <a:rPr lang="en-GB" sz="2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Madox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Brown.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1852-6. </a:t>
            </a:r>
            <a:b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Tate Britain</a:t>
            </a:r>
          </a:p>
          <a:p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sz="20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sz="20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John 13: 1-38. 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602" y="0"/>
            <a:ext cx="7810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7952" y="575073"/>
            <a:ext cx="266255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Maundy Thursday</a:t>
            </a:r>
            <a:b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GB" sz="20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Jesus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Washing Peter’s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Feet.</a:t>
            </a:r>
            <a:b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Ford </a:t>
            </a:r>
            <a:r>
              <a:rPr lang="en-GB" sz="2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Madox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Brown.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sz="20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sz="20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Original version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C:\Users\dorrellf\Desktop\Art &amp; Faith\jesus_washing_peter's_fee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584" y="0"/>
            <a:ext cx="746748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89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li paint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162" y="0"/>
            <a:ext cx="380076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02672" y="558464"/>
            <a:ext cx="3895437" cy="368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Good Friday.</a:t>
            </a:r>
          </a:p>
          <a:p>
            <a:pPr>
              <a:lnSpc>
                <a:spcPct val="106000"/>
              </a:lnSpc>
              <a:spcAft>
                <a:spcPts val="0"/>
              </a:spcAft>
            </a:pP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endParaRPr lang="en-GB" sz="20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Christ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St John of the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Cross.</a:t>
            </a:r>
            <a:b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Salvador Dali.</a:t>
            </a:r>
          </a:p>
          <a:p>
            <a:pPr>
              <a:lnSpc>
                <a:spcPct val="106000"/>
              </a:lnSpc>
            </a:pP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1951.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Kelvingrove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Art Gallery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&amp; Museum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Glasgow.</a:t>
            </a:r>
          </a:p>
          <a:p>
            <a:pPr>
              <a:lnSpc>
                <a:spcPct val="106000"/>
              </a:lnSpc>
            </a:pP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</a:pPr>
            <a:endParaRPr lang="en-GB" sz="20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</a:pP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John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18:1-19:42. 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24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pinacotecabrera.org/wp-content/uploads/2014/10/Mantegna-Cristo-Mort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0"/>
            <a:ext cx="74931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20436" y="451557"/>
            <a:ext cx="2429163" cy="4496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Holy Saturday.</a:t>
            </a:r>
          </a:p>
          <a:p>
            <a:pPr>
              <a:lnSpc>
                <a:spcPct val="106000"/>
              </a:lnSpc>
              <a:spcAft>
                <a:spcPts val="0"/>
              </a:spcAft>
            </a:pPr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endParaRPr lang="en-GB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Lamentation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the Dead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Christ.</a:t>
            </a: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Andrea Mantegna.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c.1483.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Pinacoteca di Brera, Milan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6000"/>
              </a:lnSpc>
              <a:spcAft>
                <a:spcPts val="0"/>
              </a:spcAft>
            </a:pPr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endParaRPr lang="en-GB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15:42–47.</a:t>
            </a:r>
            <a:endParaRPr lang="en-GB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endParaRPr lang="en-GB" b="1" dirty="0">
              <a:solidFill>
                <a:srgbClr val="00669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endParaRPr lang="en-GB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94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orrellF\Desktop\Noli-me-tangere-Titia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254" y="0"/>
            <a:ext cx="595745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75855" y="427334"/>
            <a:ext cx="33435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Easter Sunday.</a:t>
            </a:r>
          </a:p>
          <a:p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0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Resurrection </a:t>
            </a:r>
            <a:b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Noli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Tangere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</a:p>
          <a:p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Titian.</a:t>
            </a:r>
          </a:p>
          <a:p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c.1514.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 Gallery,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London.</a:t>
            </a:r>
          </a:p>
          <a:p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0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John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20: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1-18. </a:t>
            </a:r>
            <a:r>
              <a:rPr lang="en-GB" sz="20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000" b="1" dirty="0">
                <a:solidFill>
                  <a:srgbClr val="CC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20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31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www.wga.hu/art/c/caravagg/06/35emma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81" y="0"/>
            <a:ext cx="895581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4489" y="594571"/>
            <a:ext cx="2958119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Easter Monday.</a:t>
            </a:r>
          </a:p>
          <a:p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Supper at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Emmaus.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Caravaggio.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1601.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 Gallery, </a:t>
            </a:r>
            <a:endParaRPr lang="en-GB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London.</a:t>
            </a:r>
          </a:p>
          <a:p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Luke 24: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13-35.</a:t>
            </a:r>
            <a:r>
              <a:rPr lang="en-GB" sz="2000" b="1" dirty="0">
                <a:solidFill>
                  <a:srgbClr val="66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000" b="1" dirty="0">
                <a:solidFill>
                  <a:srgbClr val="66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2000" b="1" dirty="0">
              <a:solidFill>
                <a:srgbClr val="66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51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255" y="1"/>
            <a:ext cx="846974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1891" y="584353"/>
            <a:ext cx="2641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Sunday after the Resurrection.</a:t>
            </a:r>
          </a:p>
          <a:p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Incredulity of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Thomas.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Caravaggio.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1601-02.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Sanssouci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Potsdam,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Germany.</a:t>
            </a:r>
          </a:p>
          <a:p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20: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24-29.</a:t>
            </a:r>
            <a:r>
              <a:rPr lang="en-GB" b="1" dirty="0">
                <a:solidFill>
                  <a:srgbClr val="A500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solidFill>
                  <a:srgbClr val="A500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2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268</Words>
  <Application>Microsoft Office PowerPoint</Application>
  <PresentationFormat>Widescreen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Fleur Dorrell</dc:creator>
  <cp:lastModifiedBy>Fleur Dorrell</cp:lastModifiedBy>
  <cp:revision>12</cp:revision>
  <dcterms:created xsi:type="dcterms:W3CDTF">2020-03-31T20:34:34Z</dcterms:created>
  <dcterms:modified xsi:type="dcterms:W3CDTF">2022-05-17T17:59:48Z</dcterms:modified>
</cp:coreProperties>
</file>