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0"/>
  </p:notesMasterIdLst>
  <p:handoutMasterIdLst>
    <p:handoutMasterId r:id="rId11"/>
  </p:handoutMasterIdLst>
  <p:sldIdLst>
    <p:sldId id="363" r:id="rId2"/>
    <p:sldId id="390" r:id="rId3"/>
    <p:sldId id="389" r:id="rId4"/>
    <p:sldId id="382" r:id="rId5"/>
    <p:sldId id="383" r:id="rId6"/>
    <p:sldId id="400" r:id="rId7"/>
    <p:sldId id="381" r:id="rId8"/>
    <p:sldId id="397" r:id="rId9"/>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CC00"/>
    <a:srgbClr val="680000"/>
    <a:srgbClr val="A20000"/>
    <a:srgbClr val="CDF5FF"/>
    <a:srgbClr val="B9F2FF"/>
    <a:srgbClr val="00A1C8"/>
    <a:srgbClr val="4D4D4D"/>
    <a:srgbClr val="5F5F5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59D3A5-E89E-45EC-8405-D5885625BCAD}" v="12" dt="2024-04-01T13:44:41.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53" autoAdjust="0"/>
    <p:restoredTop sz="71290" autoAdjust="0"/>
  </p:normalViewPr>
  <p:slideViewPr>
    <p:cSldViewPr snapToGrid="0">
      <p:cViewPr varScale="1">
        <p:scale>
          <a:sx n="53" d="100"/>
          <a:sy n="53" d="100"/>
        </p:scale>
        <p:origin x="1124" y="3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eur Dorrell" userId="d20aab60-28ee-4dfe-bf1c-cd44fe283479" providerId="ADAL" clId="{A059D3A5-E89E-45EC-8405-D5885625BCAD}"/>
    <pc:docChg chg="undo custSel addSld delSld modSld sldOrd">
      <pc:chgData name="Fleur Dorrell" userId="d20aab60-28ee-4dfe-bf1c-cd44fe283479" providerId="ADAL" clId="{A059D3A5-E89E-45EC-8405-D5885625BCAD}" dt="2024-04-01T13:45:11.490" v="97" actId="1076"/>
      <pc:docMkLst>
        <pc:docMk/>
      </pc:docMkLst>
      <pc:sldChg chg="addSp delSp modSp mod ord">
        <pc:chgData name="Fleur Dorrell" userId="d20aab60-28ee-4dfe-bf1c-cd44fe283479" providerId="ADAL" clId="{A059D3A5-E89E-45EC-8405-D5885625BCAD}" dt="2024-04-01T11:27:44.716" v="83"/>
        <pc:sldMkLst>
          <pc:docMk/>
          <pc:sldMk cId="2628387394" sldId="362"/>
        </pc:sldMkLst>
        <pc:spChg chg="del">
          <ac:chgData name="Fleur Dorrell" userId="d20aab60-28ee-4dfe-bf1c-cd44fe283479" providerId="ADAL" clId="{A059D3A5-E89E-45EC-8405-D5885625BCAD}" dt="2024-04-01T11:22:33.190" v="5" actId="478"/>
          <ac:spMkLst>
            <pc:docMk/>
            <pc:sldMk cId="2628387394" sldId="362"/>
            <ac:spMk id="3" creationId="{00000000-0000-0000-0000-000000000000}"/>
          </ac:spMkLst>
        </pc:spChg>
        <pc:picChg chg="del mod">
          <ac:chgData name="Fleur Dorrell" userId="d20aab60-28ee-4dfe-bf1c-cd44fe283479" providerId="ADAL" clId="{A059D3A5-E89E-45EC-8405-D5885625BCAD}" dt="2024-04-01T11:22:24.225" v="1" actId="478"/>
          <ac:picMkLst>
            <pc:docMk/>
            <pc:sldMk cId="2628387394" sldId="362"/>
            <ac:picMk id="5" creationId="{00000000-0000-0000-0000-000000000000}"/>
          </ac:picMkLst>
        </pc:picChg>
        <pc:picChg chg="add mod">
          <ac:chgData name="Fleur Dorrell" userId="d20aab60-28ee-4dfe-bf1c-cd44fe283479" providerId="ADAL" clId="{A059D3A5-E89E-45EC-8405-D5885625BCAD}" dt="2024-04-01T11:24:17.959" v="32" actId="208"/>
          <ac:picMkLst>
            <pc:docMk/>
            <pc:sldMk cId="2628387394" sldId="362"/>
            <ac:picMk id="6" creationId="{2AD2704C-508F-E260-C9DE-197D228F7DA3}"/>
          </ac:picMkLst>
        </pc:picChg>
        <pc:picChg chg="add del mod">
          <ac:chgData name="Fleur Dorrell" userId="d20aab60-28ee-4dfe-bf1c-cd44fe283479" providerId="ADAL" clId="{A059D3A5-E89E-45EC-8405-D5885625BCAD}" dt="2024-04-01T11:22:29.614" v="4" actId="478"/>
          <ac:picMkLst>
            <pc:docMk/>
            <pc:sldMk cId="2628387394" sldId="362"/>
            <ac:picMk id="10" creationId="{00000000-0000-0000-0000-000000000000}"/>
          </ac:picMkLst>
        </pc:picChg>
      </pc:sldChg>
      <pc:sldChg chg="del">
        <pc:chgData name="Fleur Dorrell" userId="d20aab60-28ee-4dfe-bf1c-cd44fe283479" providerId="ADAL" clId="{A059D3A5-E89E-45EC-8405-D5885625BCAD}" dt="2024-04-01T11:22:40.162" v="6" actId="2696"/>
        <pc:sldMkLst>
          <pc:docMk/>
          <pc:sldMk cId="2666332095" sldId="363"/>
        </pc:sldMkLst>
      </pc:sldChg>
      <pc:sldChg chg="addSp delSp modSp add mod">
        <pc:chgData name="Fleur Dorrell" userId="d20aab60-28ee-4dfe-bf1c-cd44fe283479" providerId="ADAL" clId="{A059D3A5-E89E-45EC-8405-D5885625BCAD}" dt="2024-04-01T13:45:11.490" v="97" actId="1076"/>
        <pc:sldMkLst>
          <pc:docMk/>
          <pc:sldMk cId="4244448491" sldId="363"/>
        </pc:sldMkLst>
        <pc:picChg chg="add mod">
          <ac:chgData name="Fleur Dorrell" userId="d20aab60-28ee-4dfe-bf1c-cd44fe283479" providerId="ADAL" clId="{A059D3A5-E89E-45EC-8405-D5885625BCAD}" dt="2024-04-01T13:45:11.490" v="97" actId="1076"/>
          <ac:picMkLst>
            <pc:docMk/>
            <pc:sldMk cId="4244448491" sldId="363"/>
            <ac:picMk id="4" creationId="{02EA4C9A-D9F8-D3BC-5F81-20D013B50C9B}"/>
          </ac:picMkLst>
        </pc:picChg>
        <pc:picChg chg="add del mod">
          <ac:chgData name="Fleur Dorrell" userId="d20aab60-28ee-4dfe-bf1c-cd44fe283479" providerId="ADAL" clId="{A059D3A5-E89E-45EC-8405-D5885625BCAD}" dt="2024-04-01T11:31:34.991" v="85" actId="478"/>
          <ac:picMkLst>
            <pc:docMk/>
            <pc:sldMk cId="4244448491" sldId="363"/>
            <ac:picMk id="4" creationId="{F2C40C78-723E-6AED-25A6-B0FE7B6AB640}"/>
          </ac:picMkLst>
        </pc:picChg>
        <pc:picChg chg="add del mod">
          <ac:chgData name="Fleur Dorrell" userId="d20aab60-28ee-4dfe-bf1c-cd44fe283479" providerId="ADAL" clId="{A059D3A5-E89E-45EC-8405-D5885625BCAD}" dt="2024-04-01T13:44:38.581" v="91" actId="478"/>
          <ac:picMkLst>
            <pc:docMk/>
            <pc:sldMk cId="4244448491" sldId="363"/>
            <ac:picMk id="5" creationId="{651048F2-81F4-F4C4-8CFD-1F9865019514}"/>
          </ac:picMkLst>
        </pc:picChg>
      </pc:sldChg>
      <pc:sldChg chg="del">
        <pc:chgData name="Fleur Dorrell" userId="d20aab60-28ee-4dfe-bf1c-cd44fe283479" providerId="ADAL" clId="{A059D3A5-E89E-45EC-8405-D5885625BCAD}" dt="2024-04-01T11:22:40.162" v="6" actId="2696"/>
        <pc:sldMkLst>
          <pc:docMk/>
          <pc:sldMk cId="1248524195" sldId="364"/>
        </pc:sldMkLst>
      </pc:sldChg>
      <pc:sldChg chg="addSp modSp add mod">
        <pc:chgData name="Fleur Dorrell" userId="d20aab60-28ee-4dfe-bf1c-cd44fe283479" providerId="ADAL" clId="{A059D3A5-E89E-45EC-8405-D5885625BCAD}" dt="2024-04-01T11:24:35.882" v="38" actId="14100"/>
        <pc:sldMkLst>
          <pc:docMk/>
          <pc:sldMk cId="1805939438" sldId="364"/>
        </pc:sldMkLst>
        <pc:picChg chg="add mod">
          <ac:chgData name="Fleur Dorrell" userId="d20aab60-28ee-4dfe-bf1c-cd44fe283479" providerId="ADAL" clId="{A059D3A5-E89E-45EC-8405-D5885625BCAD}" dt="2024-04-01T11:24:35.882" v="38" actId="14100"/>
          <ac:picMkLst>
            <pc:docMk/>
            <pc:sldMk cId="1805939438" sldId="364"/>
            <ac:picMk id="4" creationId="{9ED5465B-303E-8F6A-345B-8FBF7FABC2EE}"/>
          </ac:picMkLst>
        </pc:picChg>
      </pc:sldChg>
      <pc:sldChg chg="del">
        <pc:chgData name="Fleur Dorrell" userId="d20aab60-28ee-4dfe-bf1c-cd44fe283479" providerId="ADAL" clId="{A059D3A5-E89E-45EC-8405-D5885625BCAD}" dt="2024-04-01T11:22:40.162" v="6" actId="2696"/>
        <pc:sldMkLst>
          <pc:docMk/>
          <pc:sldMk cId="1109045412" sldId="365"/>
        </pc:sldMkLst>
      </pc:sldChg>
      <pc:sldChg chg="addSp modSp add mod">
        <pc:chgData name="Fleur Dorrell" userId="d20aab60-28ee-4dfe-bf1c-cd44fe283479" providerId="ADAL" clId="{A059D3A5-E89E-45EC-8405-D5885625BCAD}" dt="2024-04-01T11:25:05.565" v="43" actId="1076"/>
        <pc:sldMkLst>
          <pc:docMk/>
          <pc:sldMk cId="3416909086" sldId="365"/>
        </pc:sldMkLst>
        <pc:picChg chg="add mod">
          <ac:chgData name="Fleur Dorrell" userId="d20aab60-28ee-4dfe-bf1c-cd44fe283479" providerId="ADAL" clId="{A059D3A5-E89E-45EC-8405-D5885625BCAD}" dt="2024-04-01T11:25:05.565" v="43" actId="1076"/>
          <ac:picMkLst>
            <pc:docMk/>
            <pc:sldMk cId="3416909086" sldId="365"/>
            <ac:picMk id="4" creationId="{77ED4F01-2210-048D-EA1A-36B6355D2426}"/>
          </ac:picMkLst>
        </pc:picChg>
      </pc:sldChg>
      <pc:sldChg chg="addSp modSp add mod">
        <pc:chgData name="Fleur Dorrell" userId="d20aab60-28ee-4dfe-bf1c-cd44fe283479" providerId="ADAL" clId="{A059D3A5-E89E-45EC-8405-D5885625BCAD}" dt="2024-04-01T11:25:23.091" v="48" actId="1076"/>
        <pc:sldMkLst>
          <pc:docMk/>
          <pc:sldMk cId="2460223713" sldId="366"/>
        </pc:sldMkLst>
        <pc:picChg chg="add mod">
          <ac:chgData name="Fleur Dorrell" userId="d20aab60-28ee-4dfe-bf1c-cd44fe283479" providerId="ADAL" clId="{A059D3A5-E89E-45EC-8405-D5885625BCAD}" dt="2024-04-01T11:25:23.091" v="48" actId="1076"/>
          <ac:picMkLst>
            <pc:docMk/>
            <pc:sldMk cId="2460223713" sldId="366"/>
            <ac:picMk id="4" creationId="{356C3D99-5CB7-F37B-30C2-23C4FC11C320}"/>
          </ac:picMkLst>
        </pc:picChg>
      </pc:sldChg>
      <pc:sldChg chg="del">
        <pc:chgData name="Fleur Dorrell" userId="d20aab60-28ee-4dfe-bf1c-cd44fe283479" providerId="ADAL" clId="{A059D3A5-E89E-45EC-8405-D5885625BCAD}" dt="2024-04-01T11:22:40.162" v="6" actId="2696"/>
        <pc:sldMkLst>
          <pc:docMk/>
          <pc:sldMk cId="2569136409" sldId="366"/>
        </pc:sldMkLst>
      </pc:sldChg>
      <pc:sldChg chg="addSp modSp add mod">
        <pc:chgData name="Fleur Dorrell" userId="d20aab60-28ee-4dfe-bf1c-cd44fe283479" providerId="ADAL" clId="{A059D3A5-E89E-45EC-8405-D5885625BCAD}" dt="2024-04-01T11:25:39.966" v="53" actId="208"/>
        <pc:sldMkLst>
          <pc:docMk/>
          <pc:sldMk cId="1362360289" sldId="367"/>
        </pc:sldMkLst>
        <pc:picChg chg="add mod">
          <ac:chgData name="Fleur Dorrell" userId="d20aab60-28ee-4dfe-bf1c-cd44fe283479" providerId="ADAL" clId="{A059D3A5-E89E-45EC-8405-D5885625BCAD}" dt="2024-04-01T11:25:39.966" v="53" actId="208"/>
          <ac:picMkLst>
            <pc:docMk/>
            <pc:sldMk cId="1362360289" sldId="367"/>
            <ac:picMk id="4" creationId="{21F57372-DEFB-FCB2-82AD-09B2E3355197}"/>
          </ac:picMkLst>
        </pc:picChg>
      </pc:sldChg>
      <pc:sldChg chg="addSp modSp add mod">
        <pc:chgData name="Fleur Dorrell" userId="d20aab60-28ee-4dfe-bf1c-cd44fe283479" providerId="ADAL" clId="{A059D3A5-E89E-45EC-8405-D5885625BCAD}" dt="2024-04-01T11:25:56.785" v="58" actId="1076"/>
        <pc:sldMkLst>
          <pc:docMk/>
          <pc:sldMk cId="3856771338" sldId="368"/>
        </pc:sldMkLst>
        <pc:picChg chg="add mod">
          <ac:chgData name="Fleur Dorrell" userId="d20aab60-28ee-4dfe-bf1c-cd44fe283479" providerId="ADAL" clId="{A059D3A5-E89E-45EC-8405-D5885625BCAD}" dt="2024-04-01T11:25:56.785" v="58" actId="1076"/>
          <ac:picMkLst>
            <pc:docMk/>
            <pc:sldMk cId="3856771338" sldId="368"/>
            <ac:picMk id="4" creationId="{E827E17D-27F4-FB2D-A917-2C81497C4A28}"/>
          </ac:picMkLst>
        </pc:picChg>
      </pc:sldChg>
      <pc:sldChg chg="addSp modSp add mod">
        <pc:chgData name="Fleur Dorrell" userId="d20aab60-28ee-4dfe-bf1c-cd44fe283479" providerId="ADAL" clId="{A059D3A5-E89E-45EC-8405-D5885625BCAD}" dt="2024-04-01T11:26:28.937" v="66" actId="14100"/>
        <pc:sldMkLst>
          <pc:docMk/>
          <pc:sldMk cId="3389910024" sldId="369"/>
        </pc:sldMkLst>
        <pc:picChg chg="add mod">
          <ac:chgData name="Fleur Dorrell" userId="d20aab60-28ee-4dfe-bf1c-cd44fe283479" providerId="ADAL" clId="{A059D3A5-E89E-45EC-8405-D5885625BCAD}" dt="2024-04-01T11:26:28.937" v="66" actId="14100"/>
          <ac:picMkLst>
            <pc:docMk/>
            <pc:sldMk cId="3389910024" sldId="369"/>
            <ac:picMk id="4" creationId="{5EEAF5E3-4C07-1FF5-2CC1-6FBDD775EC6E}"/>
          </ac:picMkLst>
        </pc:picChg>
      </pc:sldChg>
      <pc:sldChg chg="del">
        <pc:chgData name="Fleur Dorrell" userId="d20aab60-28ee-4dfe-bf1c-cd44fe283479" providerId="ADAL" clId="{A059D3A5-E89E-45EC-8405-D5885625BCAD}" dt="2024-04-01T11:22:40.162" v="6" actId="2696"/>
        <pc:sldMkLst>
          <pc:docMk/>
          <pc:sldMk cId="3505400819" sldId="369"/>
        </pc:sldMkLst>
      </pc:sldChg>
      <pc:sldChg chg="addSp modSp add mod">
        <pc:chgData name="Fleur Dorrell" userId="d20aab60-28ee-4dfe-bf1c-cd44fe283479" providerId="ADAL" clId="{A059D3A5-E89E-45EC-8405-D5885625BCAD}" dt="2024-04-01T11:26:52.828" v="73" actId="1076"/>
        <pc:sldMkLst>
          <pc:docMk/>
          <pc:sldMk cId="771865574" sldId="370"/>
        </pc:sldMkLst>
        <pc:picChg chg="add mod">
          <ac:chgData name="Fleur Dorrell" userId="d20aab60-28ee-4dfe-bf1c-cd44fe283479" providerId="ADAL" clId="{A059D3A5-E89E-45EC-8405-D5885625BCAD}" dt="2024-04-01T11:26:52.828" v="73" actId="1076"/>
          <ac:picMkLst>
            <pc:docMk/>
            <pc:sldMk cId="771865574" sldId="370"/>
            <ac:picMk id="4" creationId="{04FDFB91-8172-E006-316F-3D92173D51C9}"/>
          </ac:picMkLst>
        </pc:picChg>
      </pc:sldChg>
      <pc:sldChg chg="del">
        <pc:chgData name="Fleur Dorrell" userId="d20aab60-28ee-4dfe-bf1c-cd44fe283479" providerId="ADAL" clId="{A059D3A5-E89E-45EC-8405-D5885625BCAD}" dt="2024-04-01T11:22:40.162" v="6" actId="2696"/>
        <pc:sldMkLst>
          <pc:docMk/>
          <pc:sldMk cId="921967009" sldId="370"/>
        </pc:sldMkLst>
      </pc:sldChg>
      <pc:sldChg chg="addSp delSp modSp add mod">
        <pc:chgData name="Fleur Dorrell" userId="d20aab60-28ee-4dfe-bf1c-cd44fe283479" providerId="ADAL" clId="{A059D3A5-E89E-45EC-8405-D5885625BCAD}" dt="2024-04-01T11:27:09.794" v="81" actId="1076"/>
        <pc:sldMkLst>
          <pc:docMk/>
          <pc:sldMk cId="2796066002" sldId="371"/>
        </pc:sldMkLst>
        <pc:picChg chg="del mod">
          <ac:chgData name="Fleur Dorrell" userId="d20aab60-28ee-4dfe-bf1c-cd44fe283479" providerId="ADAL" clId="{A059D3A5-E89E-45EC-8405-D5885625BCAD}" dt="2024-04-01T11:26:57.836" v="76" actId="478"/>
          <ac:picMkLst>
            <pc:docMk/>
            <pc:sldMk cId="2796066002" sldId="371"/>
            <ac:picMk id="4" creationId="{04FDFB91-8172-E006-316F-3D92173D51C9}"/>
          </ac:picMkLst>
        </pc:picChg>
        <pc:picChg chg="add mod">
          <ac:chgData name="Fleur Dorrell" userId="d20aab60-28ee-4dfe-bf1c-cd44fe283479" providerId="ADAL" clId="{A059D3A5-E89E-45EC-8405-D5885625BCAD}" dt="2024-04-01T11:27:09.794" v="81" actId="1076"/>
          <ac:picMkLst>
            <pc:docMk/>
            <pc:sldMk cId="2796066002" sldId="371"/>
            <ac:picMk id="5" creationId="{E2FF59A3-2C1B-F9B5-A7C5-0A7ED4EC6104}"/>
          </ac:picMkLst>
        </pc:picChg>
      </pc:sldChg>
      <pc:sldChg chg="add">
        <pc:chgData name="Fleur Dorrell" userId="d20aab60-28ee-4dfe-bf1c-cd44fe283479" providerId="ADAL" clId="{A059D3A5-E89E-45EC-8405-D5885625BCAD}" dt="2024-04-01T11:31:32.397" v="84" actId="2890"/>
        <pc:sldMkLst>
          <pc:docMk/>
          <pc:sldMk cId="1167161700" sldId="372"/>
        </pc:sldMkLst>
      </pc:sldChg>
      <pc:sldChg chg="del">
        <pc:chgData name="Fleur Dorrell" userId="d20aab60-28ee-4dfe-bf1c-cd44fe283479" providerId="ADAL" clId="{A059D3A5-E89E-45EC-8405-D5885625BCAD}" dt="2024-04-01T11:22:40.162" v="6" actId="2696"/>
        <pc:sldMkLst>
          <pc:docMk/>
          <pc:sldMk cId="1642463806" sldId="372"/>
        </pc:sldMkLst>
      </pc:sldChg>
      <pc:sldChg chg="del">
        <pc:chgData name="Fleur Dorrell" userId="d20aab60-28ee-4dfe-bf1c-cd44fe283479" providerId="ADAL" clId="{A059D3A5-E89E-45EC-8405-D5885625BCAD}" dt="2024-04-01T11:22:40.162" v="6" actId="2696"/>
        <pc:sldMkLst>
          <pc:docMk/>
          <pc:sldMk cId="1059330362" sldId="373"/>
        </pc:sldMkLst>
      </pc:sldChg>
      <pc:sldChg chg="add">
        <pc:chgData name="Fleur Dorrell" userId="d20aab60-28ee-4dfe-bf1c-cd44fe283479" providerId="ADAL" clId="{A059D3A5-E89E-45EC-8405-D5885625BCAD}" dt="2024-04-01T13:44:36.224" v="90" actId="2890"/>
        <pc:sldMkLst>
          <pc:docMk/>
          <pc:sldMk cId="2289929981" sldId="373"/>
        </pc:sldMkLst>
      </pc:sldChg>
      <pc:sldChg chg="del">
        <pc:chgData name="Fleur Dorrell" userId="d20aab60-28ee-4dfe-bf1c-cd44fe283479" providerId="ADAL" clId="{A059D3A5-E89E-45EC-8405-D5885625BCAD}" dt="2024-04-01T11:22:40.162" v="6" actId="2696"/>
        <pc:sldMkLst>
          <pc:docMk/>
          <pc:sldMk cId="674398706" sldId="376"/>
        </pc:sldMkLst>
      </pc:sldChg>
      <pc:sldChg chg="del">
        <pc:chgData name="Fleur Dorrell" userId="d20aab60-28ee-4dfe-bf1c-cd44fe283479" providerId="ADAL" clId="{A059D3A5-E89E-45EC-8405-D5885625BCAD}" dt="2024-04-01T11:22:40.162" v="6" actId="2696"/>
        <pc:sldMkLst>
          <pc:docMk/>
          <pc:sldMk cId="897632270" sldId="387"/>
        </pc:sldMkLst>
      </pc:sldChg>
      <pc:sldChg chg="del">
        <pc:chgData name="Fleur Dorrell" userId="d20aab60-28ee-4dfe-bf1c-cd44fe283479" providerId="ADAL" clId="{A059D3A5-E89E-45EC-8405-D5885625BCAD}" dt="2024-04-01T11:22:40.162" v="6" actId="2696"/>
        <pc:sldMkLst>
          <pc:docMk/>
          <pc:sldMk cId="477559523" sldId="393"/>
        </pc:sldMkLst>
      </pc:sldChg>
      <pc:sldChg chg="del">
        <pc:chgData name="Fleur Dorrell" userId="d20aab60-28ee-4dfe-bf1c-cd44fe283479" providerId="ADAL" clId="{A059D3A5-E89E-45EC-8405-D5885625BCAD}" dt="2024-04-01T11:22:40.162" v="6" actId="2696"/>
        <pc:sldMkLst>
          <pc:docMk/>
          <pc:sldMk cId="2870215869" sldId="394"/>
        </pc:sldMkLst>
      </pc:sldChg>
      <pc:sldChg chg="del">
        <pc:chgData name="Fleur Dorrell" userId="d20aab60-28ee-4dfe-bf1c-cd44fe283479" providerId="ADAL" clId="{A059D3A5-E89E-45EC-8405-D5885625BCAD}" dt="2024-04-01T11:22:40.162" v="6" actId="2696"/>
        <pc:sldMkLst>
          <pc:docMk/>
          <pc:sldMk cId="1124183535" sldId="396"/>
        </pc:sldMkLst>
      </pc:sldChg>
      <pc:sldChg chg="del">
        <pc:chgData name="Fleur Dorrell" userId="d20aab60-28ee-4dfe-bf1c-cd44fe283479" providerId="ADAL" clId="{A059D3A5-E89E-45EC-8405-D5885625BCAD}" dt="2024-04-01T11:22:40.162" v="6" actId="2696"/>
        <pc:sldMkLst>
          <pc:docMk/>
          <pc:sldMk cId="168351772" sldId="397"/>
        </pc:sldMkLst>
      </pc:sldChg>
      <pc:sldChg chg="del">
        <pc:chgData name="Fleur Dorrell" userId="d20aab60-28ee-4dfe-bf1c-cd44fe283479" providerId="ADAL" clId="{A059D3A5-E89E-45EC-8405-D5885625BCAD}" dt="2024-04-01T11:22:40.162" v="6" actId="2696"/>
        <pc:sldMkLst>
          <pc:docMk/>
          <pc:sldMk cId="275566143" sldId="398"/>
        </pc:sldMkLst>
      </pc:sldChg>
      <pc:sldChg chg="del">
        <pc:chgData name="Fleur Dorrell" userId="d20aab60-28ee-4dfe-bf1c-cd44fe283479" providerId="ADAL" clId="{A059D3A5-E89E-45EC-8405-D5885625BCAD}" dt="2024-04-01T11:22:40.162" v="6" actId="2696"/>
        <pc:sldMkLst>
          <pc:docMk/>
          <pc:sldMk cId="1887068075" sldId="401"/>
        </pc:sldMkLst>
      </pc:sldChg>
      <pc:sldChg chg="del">
        <pc:chgData name="Fleur Dorrell" userId="d20aab60-28ee-4dfe-bf1c-cd44fe283479" providerId="ADAL" clId="{A059D3A5-E89E-45EC-8405-D5885625BCAD}" dt="2024-04-01T11:22:40.162" v="6" actId="2696"/>
        <pc:sldMkLst>
          <pc:docMk/>
          <pc:sldMk cId="3778686517" sldId="402"/>
        </pc:sldMkLst>
      </pc:sldChg>
      <pc:sldChg chg="del">
        <pc:chgData name="Fleur Dorrell" userId="d20aab60-28ee-4dfe-bf1c-cd44fe283479" providerId="ADAL" clId="{A059D3A5-E89E-45EC-8405-D5885625BCAD}" dt="2024-04-01T11:22:40.162" v="6" actId="2696"/>
        <pc:sldMkLst>
          <pc:docMk/>
          <pc:sldMk cId="3954122135" sldId="403"/>
        </pc:sldMkLst>
      </pc:sldChg>
      <pc:sldChg chg="del">
        <pc:chgData name="Fleur Dorrell" userId="d20aab60-28ee-4dfe-bf1c-cd44fe283479" providerId="ADAL" clId="{A059D3A5-E89E-45EC-8405-D5885625BCAD}" dt="2024-04-01T11:22:40.162" v="6" actId="2696"/>
        <pc:sldMkLst>
          <pc:docMk/>
          <pc:sldMk cId="283704416" sldId="405"/>
        </pc:sldMkLst>
      </pc:sldChg>
      <pc:sldChg chg="del">
        <pc:chgData name="Fleur Dorrell" userId="d20aab60-28ee-4dfe-bf1c-cd44fe283479" providerId="ADAL" clId="{A059D3A5-E89E-45EC-8405-D5885625BCAD}" dt="2024-04-01T11:22:40.162" v="6" actId="2696"/>
        <pc:sldMkLst>
          <pc:docMk/>
          <pc:sldMk cId="992496256" sldId="406"/>
        </pc:sldMkLst>
      </pc:sldChg>
      <pc:sldChg chg="del">
        <pc:chgData name="Fleur Dorrell" userId="d20aab60-28ee-4dfe-bf1c-cd44fe283479" providerId="ADAL" clId="{A059D3A5-E89E-45EC-8405-D5885625BCAD}" dt="2024-04-01T11:22:40.162" v="6" actId="2696"/>
        <pc:sldMkLst>
          <pc:docMk/>
          <pc:sldMk cId="1544037290" sldId="409"/>
        </pc:sldMkLst>
      </pc:sldChg>
      <pc:sldChg chg="del">
        <pc:chgData name="Fleur Dorrell" userId="d20aab60-28ee-4dfe-bf1c-cd44fe283479" providerId="ADAL" clId="{A059D3A5-E89E-45EC-8405-D5885625BCAD}" dt="2024-04-01T11:22:40.162" v="6" actId="2696"/>
        <pc:sldMkLst>
          <pc:docMk/>
          <pc:sldMk cId="293539760" sldId="410"/>
        </pc:sldMkLst>
      </pc:sldChg>
      <pc:sldChg chg="del">
        <pc:chgData name="Fleur Dorrell" userId="d20aab60-28ee-4dfe-bf1c-cd44fe283479" providerId="ADAL" clId="{A059D3A5-E89E-45EC-8405-D5885625BCAD}" dt="2024-04-01T11:22:40.162" v="6" actId="2696"/>
        <pc:sldMkLst>
          <pc:docMk/>
          <pc:sldMk cId="1471276713" sldId="411"/>
        </pc:sldMkLst>
      </pc:sldChg>
      <pc:sldChg chg="del">
        <pc:chgData name="Fleur Dorrell" userId="d20aab60-28ee-4dfe-bf1c-cd44fe283479" providerId="ADAL" clId="{A059D3A5-E89E-45EC-8405-D5885625BCAD}" dt="2024-04-01T11:22:40.162" v="6" actId="2696"/>
        <pc:sldMkLst>
          <pc:docMk/>
          <pc:sldMk cId="1404641847" sldId="41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D159EA5-A731-4714-93C9-53FD328F1F6B}" type="datetimeFigureOut">
              <a:rPr lang="en-GB" smtClean="0"/>
              <a:t>31/08/2024</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A37DCFD8-1F14-4F85-9C1E-0E611A74503B}" type="slidenum">
              <a:rPr lang="en-GB" smtClean="0"/>
              <a:t>‹#›</a:t>
            </a:fld>
            <a:endParaRPr lang="en-GB"/>
          </a:p>
        </p:txBody>
      </p:sp>
    </p:spTree>
    <p:extLst>
      <p:ext uri="{BB962C8B-B14F-4D97-AF65-F5344CB8AC3E}">
        <p14:creationId xmlns:p14="http://schemas.microsoft.com/office/powerpoint/2010/main" val="2341108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37A8BE6-D8E9-4812-B762-797B576EB4AF}" type="datetimeFigureOut">
              <a:rPr lang="en-GB" smtClean="0"/>
              <a:t>31/08/2024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7F632A1-FAB4-49EB-AA1E-7D1F1F0DDE37}" type="slidenum">
              <a:rPr lang="en-GB" smtClean="0"/>
              <a:t>‹#›</a:t>
            </a:fld>
            <a:endParaRPr lang="en-GB"/>
          </a:p>
        </p:txBody>
      </p:sp>
    </p:spTree>
    <p:extLst>
      <p:ext uri="{BB962C8B-B14F-4D97-AF65-F5344CB8AC3E}">
        <p14:creationId xmlns:p14="http://schemas.microsoft.com/office/powerpoint/2010/main" val="2245658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7F632A1-FAB4-49EB-AA1E-7D1F1F0DDE37}" type="slidenum">
              <a:rPr lang="en-GB" smtClean="0"/>
              <a:t>1</a:t>
            </a:fld>
            <a:endParaRPr lang="en-GB"/>
          </a:p>
        </p:txBody>
      </p:sp>
    </p:spTree>
    <p:extLst>
      <p:ext uri="{BB962C8B-B14F-4D97-AF65-F5344CB8AC3E}">
        <p14:creationId xmlns:p14="http://schemas.microsoft.com/office/powerpoint/2010/main" val="3561431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649443-BC9F-4034-AE7E-843ECE2E9A99}" type="datetimeFigureOut">
              <a:rPr lang="en-GB" smtClean="0"/>
              <a:t>31/08/2024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354372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649443-BC9F-4034-AE7E-843ECE2E9A99}" type="datetimeFigureOut">
              <a:rPr lang="en-GB" smtClean="0"/>
              <a:t>31/08/2024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2324417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649443-BC9F-4034-AE7E-843ECE2E9A99}" type="datetimeFigureOut">
              <a:rPr lang="en-GB" smtClean="0"/>
              <a:t>31/08/2024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3480123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649443-BC9F-4034-AE7E-843ECE2E9A99}" type="datetimeFigureOut">
              <a:rPr lang="en-GB" smtClean="0"/>
              <a:t>31/08/2024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50829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649443-BC9F-4034-AE7E-843ECE2E9A99}" type="datetimeFigureOut">
              <a:rPr lang="en-GB" smtClean="0"/>
              <a:t>31/08/2024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1268258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649443-BC9F-4034-AE7E-843ECE2E9A99}" type="datetimeFigureOut">
              <a:rPr lang="en-GB" smtClean="0"/>
              <a:t>31/08/2024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1580504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649443-BC9F-4034-AE7E-843ECE2E9A99}" type="datetimeFigureOut">
              <a:rPr lang="en-GB" smtClean="0"/>
              <a:t>31/08/2024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2966726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649443-BC9F-4034-AE7E-843ECE2E9A99}" type="datetimeFigureOut">
              <a:rPr lang="en-GB" smtClean="0"/>
              <a:t>31/08/2024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245878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649443-BC9F-4034-AE7E-843ECE2E9A99}" type="datetimeFigureOut">
              <a:rPr lang="en-GB" smtClean="0"/>
              <a:t>31/08/2024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1052978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649443-BC9F-4034-AE7E-843ECE2E9A99}" type="datetimeFigureOut">
              <a:rPr lang="en-GB" smtClean="0"/>
              <a:t>31/08/2024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129705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649443-BC9F-4034-AE7E-843ECE2E9A99}" type="datetimeFigureOut">
              <a:rPr lang="en-GB" smtClean="0"/>
              <a:t>31/08/2024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4234082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49443-BC9F-4034-AE7E-843ECE2E9A99}" type="datetimeFigureOut">
              <a:rPr lang="en-GB" smtClean="0"/>
              <a:t>31/08/2024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141A18-B919-4B22-B2DF-1632B786F721}" type="slidenum">
              <a:rPr lang="en-GB" smtClean="0"/>
              <a:t>‹#›</a:t>
            </a:fld>
            <a:endParaRPr lang="en-GB"/>
          </a:p>
        </p:txBody>
      </p:sp>
    </p:spTree>
    <p:extLst>
      <p:ext uri="{BB962C8B-B14F-4D97-AF65-F5344CB8AC3E}">
        <p14:creationId xmlns:p14="http://schemas.microsoft.com/office/powerpoint/2010/main" val="2684496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erson carrying plants over his head&#10;&#10;Description automatically generated">
            <a:extLst>
              <a:ext uri="{FF2B5EF4-FFF2-40B4-BE49-F238E27FC236}">
                <a16:creationId xmlns:a16="http://schemas.microsoft.com/office/drawing/2014/main" id="{DC6BED08-5B05-8387-8682-D5F37AFB45C3}"/>
              </a:ext>
            </a:extLst>
          </p:cNvPr>
          <p:cNvPicPr>
            <a:picLocks noChangeAspect="1"/>
          </p:cNvPicPr>
          <p:nvPr/>
        </p:nvPicPr>
        <p:blipFill>
          <a:blip r:embed="rId3" cstate="print">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2" name="TextBox 1"/>
          <p:cNvSpPr txBox="1"/>
          <p:nvPr/>
        </p:nvSpPr>
        <p:spPr>
          <a:xfrm>
            <a:off x="280038" y="259654"/>
            <a:ext cx="6813093" cy="584775"/>
          </a:xfrm>
          <a:prstGeom prst="rect">
            <a:avLst/>
          </a:prstGeom>
          <a:noFill/>
        </p:spPr>
        <p:txBody>
          <a:bodyPr wrap="square" rtlCol="0">
            <a:spAutoFit/>
          </a:bodyPr>
          <a:lstStyle/>
          <a:p>
            <a:pPr>
              <a:spcAft>
                <a:spcPts val="600"/>
              </a:spcAft>
            </a:pPr>
            <a:r>
              <a:rPr lang="en-GB" sz="3200" dirty="0">
                <a:latin typeface="Arial" panose="020B0604020202020204" pitchFamily="34" charset="0"/>
                <a:cs typeface="Arial" panose="020B0604020202020204" pitchFamily="34" charset="0"/>
              </a:rPr>
              <a:t>	</a:t>
            </a:r>
            <a:endParaRPr lang="en-GB" sz="3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CB5DDBA-D2EF-8FE7-2207-3078F2CF44C2}"/>
              </a:ext>
            </a:extLst>
          </p:cNvPr>
          <p:cNvSpPr txBox="1"/>
          <p:nvPr/>
        </p:nvSpPr>
        <p:spPr>
          <a:xfrm>
            <a:off x="1455821" y="4844490"/>
            <a:ext cx="9577137" cy="1077218"/>
          </a:xfrm>
          <a:prstGeom prst="rect">
            <a:avLst/>
          </a:prstGeom>
          <a:noFill/>
        </p:spPr>
        <p:txBody>
          <a:bodyPr wrap="square" rtlCol="0">
            <a:spAutoFit/>
          </a:bodyPr>
          <a:lstStyle/>
          <a:p>
            <a:r>
              <a:rPr lang="en-GB" sz="3200" dirty="0">
                <a:solidFill>
                  <a:schemeClr val="bg1"/>
                </a:solidFill>
                <a:highlight>
                  <a:srgbClr val="808000"/>
                </a:highlight>
                <a:latin typeface="Arial" panose="020B0604020202020204" pitchFamily="34" charset="0"/>
                <a:cs typeface="Arial" panose="020B0604020202020204" pitchFamily="34" charset="0"/>
              </a:rPr>
              <a:t>Celebrate </a:t>
            </a:r>
            <a:r>
              <a:rPr lang="en-GB" sz="3200" dirty="0" err="1">
                <a:solidFill>
                  <a:schemeClr val="bg1"/>
                </a:solidFill>
                <a:highlight>
                  <a:srgbClr val="808000"/>
                </a:highlight>
                <a:latin typeface="Arial" panose="020B0604020202020204" pitchFamily="34" charset="0"/>
                <a:cs typeface="Arial" panose="020B0604020202020204" pitchFamily="34" charset="0"/>
              </a:rPr>
              <a:t>Creationtide</a:t>
            </a:r>
            <a:r>
              <a:rPr lang="en-GB" sz="3200" dirty="0">
                <a:solidFill>
                  <a:schemeClr val="bg1"/>
                </a:solidFill>
                <a:highlight>
                  <a:srgbClr val="808000"/>
                </a:highlight>
                <a:latin typeface="Arial" panose="020B0604020202020204" pitchFamily="34" charset="0"/>
                <a:cs typeface="Arial" panose="020B0604020202020204" pitchFamily="34" charset="0"/>
              </a:rPr>
              <a:t>: 1</a:t>
            </a:r>
            <a:r>
              <a:rPr lang="en-GB" sz="3200" baseline="30000" dirty="0">
                <a:solidFill>
                  <a:schemeClr val="bg1"/>
                </a:solidFill>
                <a:highlight>
                  <a:srgbClr val="808000"/>
                </a:highlight>
                <a:latin typeface="Arial" panose="020B0604020202020204" pitchFamily="34" charset="0"/>
                <a:cs typeface="Arial" panose="020B0604020202020204" pitchFamily="34" charset="0"/>
              </a:rPr>
              <a:t>st</a:t>
            </a:r>
            <a:r>
              <a:rPr lang="en-GB" sz="3200" dirty="0">
                <a:solidFill>
                  <a:schemeClr val="bg1"/>
                </a:solidFill>
                <a:highlight>
                  <a:srgbClr val="808000"/>
                </a:highlight>
                <a:latin typeface="Arial" panose="020B0604020202020204" pitchFamily="34" charset="0"/>
                <a:cs typeface="Arial" panose="020B0604020202020204" pitchFamily="34" charset="0"/>
              </a:rPr>
              <a:t> September – 4</a:t>
            </a:r>
            <a:r>
              <a:rPr lang="en-GB" sz="3200" baseline="30000" dirty="0">
                <a:solidFill>
                  <a:schemeClr val="bg1"/>
                </a:solidFill>
                <a:highlight>
                  <a:srgbClr val="808000"/>
                </a:highlight>
                <a:latin typeface="Arial" panose="020B0604020202020204" pitchFamily="34" charset="0"/>
                <a:cs typeface="Arial" panose="020B0604020202020204" pitchFamily="34" charset="0"/>
              </a:rPr>
              <a:t>th</a:t>
            </a:r>
            <a:r>
              <a:rPr lang="en-GB" sz="3200" dirty="0">
                <a:solidFill>
                  <a:schemeClr val="bg1"/>
                </a:solidFill>
                <a:highlight>
                  <a:srgbClr val="808000"/>
                </a:highlight>
                <a:latin typeface="Arial" panose="020B0604020202020204" pitchFamily="34" charset="0"/>
                <a:cs typeface="Arial" panose="020B0604020202020204" pitchFamily="34" charset="0"/>
              </a:rPr>
              <a:t> October  </a:t>
            </a:r>
            <a:br>
              <a:rPr lang="en-GB" sz="3200" dirty="0">
                <a:solidFill>
                  <a:schemeClr val="bg1"/>
                </a:solidFill>
                <a:highlight>
                  <a:srgbClr val="808000"/>
                </a:highlight>
                <a:latin typeface="Arial" panose="020B0604020202020204" pitchFamily="34" charset="0"/>
                <a:cs typeface="Arial" panose="020B0604020202020204" pitchFamily="34" charset="0"/>
              </a:rPr>
            </a:br>
            <a:r>
              <a:rPr lang="en-GB" sz="3200" dirty="0">
                <a:solidFill>
                  <a:schemeClr val="bg1"/>
                </a:solidFill>
                <a:highlight>
                  <a:srgbClr val="808000"/>
                </a:highlight>
                <a:latin typeface="Arial" panose="020B0604020202020204" pitchFamily="34" charset="0"/>
                <a:cs typeface="Arial" panose="020B0604020202020204" pitchFamily="34" charset="0"/>
              </a:rPr>
              <a:t>Scripture texts for Daily Prayer, Reflection &amp; Action</a:t>
            </a:r>
          </a:p>
        </p:txBody>
      </p:sp>
    </p:spTree>
    <p:extLst>
      <p:ext uri="{BB962C8B-B14F-4D97-AF65-F5344CB8AC3E}">
        <p14:creationId xmlns:p14="http://schemas.microsoft.com/office/powerpoint/2010/main" val="4244448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fruit&#10;&#10;Description automatically generated">
            <a:extLst>
              <a:ext uri="{FF2B5EF4-FFF2-40B4-BE49-F238E27FC236}">
                <a16:creationId xmlns:a16="http://schemas.microsoft.com/office/drawing/2014/main" id="{0DDD200A-3075-C06A-C945-31E0972174BE}"/>
              </a:ext>
            </a:extLst>
          </p:cNvPr>
          <p:cNvPicPr>
            <a:picLocks noChangeAspect="1"/>
          </p:cNvPicPr>
          <p:nvPr/>
        </p:nvPicPr>
        <p:blipFill>
          <a:blip r:embed="rId2">
            <a:extLst>
              <a:ext uri="{28A0092B-C50C-407E-A947-70E740481C1C}">
                <a14:useLocalDpi xmlns:a14="http://schemas.microsoft.com/office/drawing/2010/main" val="0"/>
              </a:ext>
            </a:extLst>
          </a:blip>
          <a:srcRect t="7492" b="7937"/>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2F41970B-739B-5945-87C3-45BDE9B0DF8A}"/>
              </a:ext>
            </a:extLst>
          </p:cNvPr>
          <p:cNvSpPr txBox="1"/>
          <p:nvPr/>
        </p:nvSpPr>
        <p:spPr>
          <a:xfrm>
            <a:off x="7402430" y="3249511"/>
            <a:ext cx="4220076" cy="2941383"/>
          </a:xfrm>
          <a:prstGeom prst="rect">
            <a:avLst/>
          </a:prstGeom>
          <a:noFill/>
        </p:spPr>
        <p:txBody>
          <a:bodyPr wrap="square">
            <a:spAutoFit/>
          </a:bodyPr>
          <a:lstStyle/>
          <a:p>
            <a:pPr>
              <a:lnSpc>
                <a:spcPct val="107000"/>
              </a:lnSpc>
              <a:spcAft>
                <a:spcPts val="800"/>
              </a:spcAft>
            </a:pPr>
            <a:r>
              <a:rPr lang="en-GB" sz="2800" b="1"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 Timothy 4:4</a:t>
            </a:r>
            <a:endParaRPr lang="en-GB" sz="2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For everything created by God is good, and nothing is to be rejected if it is received with thanksgiving.</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14749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green and white tractor in a field&#10;&#10;Description automatically generated">
            <a:extLst>
              <a:ext uri="{FF2B5EF4-FFF2-40B4-BE49-F238E27FC236}">
                <a16:creationId xmlns:a16="http://schemas.microsoft.com/office/drawing/2014/main" id="{8539CEA9-0E9C-7DC9-C4F4-D8A6456EA19B}"/>
              </a:ext>
            </a:extLst>
          </p:cNvPr>
          <p:cNvPicPr>
            <a:picLocks noChangeAspect="1"/>
          </p:cNvPicPr>
          <p:nvPr/>
        </p:nvPicPr>
        <p:blipFill>
          <a:blip r:embed="rId2" cstate="print">
            <a:extLst>
              <a:ext uri="{28A0092B-C50C-407E-A947-70E740481C1C}">
                <a14:useLocalDpi xmlns:a14="http://schemas.microsoft.com/office/drawing/2010/main" val="0"/>
              </a:ext>
            </a:extLst>
          </a:blip>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FE09A54-82CE-021F-8892-72E4E5E5510A}"/>
              </a:ext>
            </a:extLst>
          </p:cNvPr>
          <p:cNvSpPr txBox="1"/>
          <p:nvPr/>
        </p:nvSpPr>
        <p:spPr>
          <a:xfrm>
            <a:off x="472740" y="464508"/>
            <a:ext cx="11029951" cy="2051267"/>
          </a:xfrm>
          <a:prstGeom prst="rect">
            <a:avLst/>
          </a:prstGeom>
          <a:noFill/>
        </p:spPr>
        <p:txBody>
          <a:bodyPr wrap="square">
            <a:spAutoFit/>
          </a:bodyPr>
          <a:lstStyle/>
          <a:p>
            <a:pPr>
              <a:lnSpc>
                <a:spcPct val="107000"/>
              </a:lnSpc>
              <a:spcAft>
                <a:spcPts val="800"/>
              </a:spcAft>
            </a:pPr>
            <a:r>
              <a:rPr lang="en-GB" sz="2400" b="1" kern="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Exodus 23:10-11</a:t>
            </a:r>
            <a:br>
              <a:rPr lang="en-GB" sz="2400" kern="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br>
            <a:r>
              <a:rPr lang="en-GB" sz="2400" kern="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“For six years you shall sow your land and gather in its yield, but the seventh year you shall let it rest and lie fallow, that the poor of your people may eat; and what they leave the beasts of the field may eat. You shall do likewise with your vineyard, and with your olive orchard.</a:t>
            </a:r>
            <a:endParaRPr lang="en-GB" sz="24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82024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sunset over a body of water&#10;&#10;Description automatically generated">
            <a:extLst>
              <a:ext uri="{FF2B5EF4-FFF2-40B4-BE49-F238E27FC236}">
                <a16:creationId xmlns:a16="http://schemas.microsoft.com/office/drawing/2014/main" id="{5C1FBA75-5A93-3405-FB5A-A7ECBF6660B4}"/>
              </a:ext>
            </a:extLst>
          </p:cNvPr>
          <p:cNvPicPr>
            <a:picLocks noChangeAspect="1"/>
          </p:cNvPicPr>
          <p:nvPr/>
        </p:nvPicPr>
        <p:blipFill>
          <a:blip r:embed="rId2" cstate="print">
            <a:extLst>
              <a:ext uri="{28A0092B-C50C-407E-A947-70E740481C1C}">
                <a14:useLocalDpi xmlns:a14="http://schemas.microsoft.com/office/drawing/2010/main" val="0"/>
              </a:ext>
            </a:extLst>
          </a:blip>
          <a:srcRect l="17673" r="15217" b="2"/>
          <a:stretch/>
        </p:blipFill>
        <p:spPr>
          <a:xfrm>
            <a:off x="20" y="10"/>
            <a:ext cx="6095980" cy="6857990"/>
          </a:xfrm>
          <a:prstGeom prst="rect">
            <a:avLst/>
          </a:prstGeom>
        </p:spPr>
      </p:pic>
      <p:pic>
        <p:nvPicPr>
          <p:cNvPr id="5" name="Picture 4" descr="A field of flowers and a sunset&#10;&#10;Description automatically generated">
            <a:extLst>
              <a:ext uri="{FF2B5EF4-FFF2-40B4-BE49-F238E27FC236}">
                <a16:creationId xmlns:a16="http://schemas.microsoft.com/office/drawing/2014/main" id="{A76E40B8-215A-D1EA-D281-D0242A265C33}"/>
              </a:ext>
            </a:extLst>
          </p:cNvPr>
          <p:cNvPicPr>
            <a:picLocks noChangeAspect="1"/>
          </p:cNvPicPr>
          <p:nvPr/>
        </p:nvPicPr>
        <p:blipFill>
          <a:blip r:embed="rId3" cstate="print">
            <a:extLst>
              <a:ext uri="{28A0092B-C50C-407E-A947-70E740481C1C}">
                <a14:useLocalDpi xmlns:a14="http://schemas.microsoft.com/office/drawing/2010/main" val="0"/>
              </a:ext>
            </a:extLst>
          </a:blip>
          <a:srcRect l="20334" r="20332" b="-1"/>
          <a:stretch/>
        </p:blipFill>
        <p:spPr>
          <a:xfrm>
            <a:off x="6096000" y="10"/>
            <a:ext cx="6096000" cy="6857990"/>
          </a:xfrm>
          <a:prstGeom prst="rect">
            <a:avLst/>
          </a:prstGeom>
        </p:spPr>
      </p:pic>
      <p:sp>
        <p:nvSpPr>
          <p:cNvPr id="3" name="TextBox 2">
            <a:extLst>
              <a:ext uri="{FF2B5EF4-FFF2-40B4-BE49-F238E27FC236}">
                <a16:creationId xmlns:a16="http://schemas.microsoft.com/office/drawing/2014/main" id="{41E29960-ECBF-3B2E-A994-30B2A436E31B}"/>
              </a:ext>
            </a:extLst>
          </p:cNvPr>
          <p:cNvSpPr txBox="1"/>
          <p:nvPr/>
        </p:nvSpPr>
        <p:spPr>
          <a:xfrm>
            <a:off x="6385760" y="3210556"/>
            <a:ext cx="5188619" cy="3339376"/>
          </a:xfrm>
          <a:prstGeom prst="rect">
            <a:avLst/>
          </a:prstGeom>
          <a:noFill/>
        </p:spPr>
        <p:txBody>
          <a:bodyPr wrap="square">
            <a:spAutoFit/>
          </a:bodyPr>
          <a:lstStyle/>
          <a:p>
            <a:pPr>
              <a:lnSpc>
                <a:spcPct val="107000"/>
              </a:lnSpc>
              <a:spcAft>
                <a:spcPts val="800"/>
              </a:spcAft>
            </a:pPr>
            <a:r>
              <a:rPr lang="en-GB" sz="2400" b="1"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Nehemiah 9:6</a:t>
            </a:r>
            <a:endParaRPr lang="en-GB" sz="24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“You are the </a:t>
            </a:r>
            <a:r>
              <a:rPr lang="en-GB" sz="2400" kern="0" cap="small"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Lord</a:t>
            </a:r>
            <a:r>
              <a:rPr lang="en-GB"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you alone. You have made heaven, the heaven of heavens, with all their host, the earth and all that is on it, the seas and all that is in them; and you preserve all of them; and the host of heaven worships you.</a:t>
            </a:r>
            <a:endParaRPr lang="en-GB"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55268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large wave crashing into a dock&#10;&#10;Description automatically generated">
            <a:extLst>
              <a:ext uri="{FF2B5EF4-FFF2-40B4-BE49-F238E27FC236}">
                <a16:creationId xmlns:a16="http://schemas.microsoft.com/office/drawing/2014/main" id="{0427E50C-3B82-AE7B-960A-DA905B88146E}"/>
              </a:ext>
            </a:extLst>
          </p:cNvPr>
          <p:cNvPicPr>
            <a:picLocks noChangeAspect="1"/>
          </p:cNvPicPr>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5A75C564-886C-65E7-DA50-2BFF9ED0CCAE}"/>
              </a:ext>
            </a:extLst>
          </p:cNvPr>
          <p:cNvSpPr txBox="1"/>
          <p:nvPr/>
        </p:nvSpPr>
        <p:spPr>
          <a:xfrm>
            <a:off x="568490" y="572170"/>
            <a:ext cx="10669004" cy="994696"/>
          </a:xfrm>
          <a:prstGeom prst="rect">
            <a:avLst/>
          </a:prstGeom>
          <a:noFill/>
        </p:spPr>
        <p:txBody>
          <a:bodyPr wrap="square">
            <a:spAutoFit/>
          </a:bodyPr>
          <a:lstStyle/>
          <a:p>
            <a:pPr>
              <a:lnSpc>
                <a:spcPct val="107000"/>
              </a:lnSpc>
              <a:spcAft>
                <a:spcPts val="800"/>
              </a:spcAft>
            </a:pPr>
            <a:r>
              <a:rPr lang="en-GB" sz="2800" b="1"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Psalm 95:5</a:t>
            </a:r>
            <a:br>
              <a:rPr lang="en-GB"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br>
            <a:r>
              <a:rPr lang="en-GB"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sea is his, for he made it, and his hands formed the dry land.</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42941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nal with boats and buildings&#10;&#10;Description automatically generated">
            <a:extLst>
              <a:ext uri="{FF2B5EF4-FFF2-40B4-BE49-F238E27FC236}">
                <a16:creationId xmlns:a16="http://schemas.microsoft.com/office/drawing/2014/main" id="{CBE167D0-5B2C-1912-85BE-4B59D34DE9EA}"/>
              </a:ext>
            </a:extLst>
          </p:cNvPr>
          <p:cNvPicPr>
            <a:picLocks noChangeAspect="1"/>
          </p:cNvPicPr>
          <p:nvPr/>
        </p:nvPicPr>
        <p:blipFill>
          <a:blip r:embed="rId2">
            <a:extLst>
              <a:ext uri="{28A0092B-C50C-407E-A947-70E740481C1C}">
                <a14:useLocalDpi xmlns:a14="http://schemas.microsoft.com/office/drawing/2010/main" val="0"/>
              </a:ext>
            </a:extLst>
          </a:blip>
          <a:srcRect t="16236" r="-1" b="27946"/>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5F55638A-6111-E85E-2A7E-56DDEF0C7E4F}"/>
              </a:ext>
            </a:extLst>
          </p:cNvPr>
          <p:cNvSpPr txBox="1"/>
          <p:nvPr/>
        </p:nvSpPr>
        <p:spPr>
          <a:xfrm>
            <a:off x="7534777" y="687351"/>
            <a:ext cx="3919287" cy="3970318"/>
          </a:xfrm>
          <a:prstGeom prst="rect">
            <a:avLst/>
          </a:prstGeom>
          <a:noFill/>
        </p:spPr>
        <p:txBody>
          <a:bodyPr wrap="square">
            <a:spAutoFit/>
          </a:bodyPr>
          <a:lstStyle/>
          <a:p>
            <a:r>
              <a:rPr lang="en-GB" sz="2800" b="1" dirty="0">
                <a:solidFill>
                  <a:schemeClr val="bg1"/>
                </a:solidFill>
                <a:latin typeface="Arial" panose="020B0604020202020204" pitchFamily="34" charset="0"/>
                <a:ea typeface="Times New Roman" panose="02020603050405020304" pitchFamily="18" charset="0"/>
              </a:rPr>
              <a:t>Psalm 24:1-2</a:t>
            </a:r>
            <a:br>
              <a:rPr lang="en-GB" sz="2800" dirty="0">
                <a:solidFill>
                  <a:schemeClr val="bg1"/>
                </a:solidFill>
                <a:effectLst/>
                <a:latin typeface="Arial" panose="020B0604020202020204" pitchFamily="34" charset="0"/>
                <a:ea typeface="Times New Roman" panose="02020603050405020304" pitchFamily="18" charset="0"/>
              </a:rPr>
            </a:br>
            <a:r>
              <a:rPr lang="en-GB" sz="2800" dirty="0">
                <a:solidFill>
                  <a:schemeClr val="bg1"/>
                </a:solidFill>
                <a:effectLst/>
                <a:latin typeface="Arial" panose="020B0604020202020204" pitchFamily="34" charset="0"/>
                <a:ea typeface="Times New Roman" panose="02020603050405020304" pitchFamily="18" charset="0"/>
              </a:rPr>
              <a:t>The earth is the </a:t>
            </a:r>
            <a:r>
              <a:rPr lang="en-GB" sz="2800" cap="small" dirty="0">
                <a:solidFill>
                  <a:schemeClr val="bg1"/>
                </a:solidFill>
                <a:effectLst/>
                <a:latin typeface="Arial" panose="020B0604020202020204" pitchFamily="34" charset="0"/>
                <a:ea typeface="Times New Roman" panose="02020603050405020304" pitchFamily="18" charset="0"/>
              </a:rPr>
              <a:t>Lord</a:t>
            </a:r>
            <a:r>
              <a:rPr lang="en-GB" sz="2800" dirty="0">
                <a:solidFill>
                  <a:schemeClr val="bg1"/>
                </a:solidFill>
                <a:effectLst/>
                <a:latin typeface="Arial" panose="020B0604020202020204" pitchFamily="34" charset="0"/>
                <a:ea typeface="Times New Roman" panose="02020603050405020304" pitchFamily="18" charset="0"/>
              </a:rPr>
              <a:t>'s and the fullness thereof, the world and those who dwell therein, for he has founded it upon the seas and established it upon the rivers.</a:t>
            </a:r>
            <a:endParaRPr lang="en-GB" sz="2800" dirty="0">
              <a:solidFill>
                <a:schemeClr val="bg1"/>
              </a:solidFill>
            </a:endParaRPr>
          </a:p>
        </p:txBody>
      </p:sp>
    </p:spTree>
    <p:extLst>
      <p:ext uri="{BB962C8B-B14F-4D97-AF65-F5344CB8AC3E}">
        <p14:creationId xmlns:p14="http://schemas.microsoft.com/office/powerpoint/2010/main" val="1450863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erson cutting plants with scissors&#10;&#10;Description automatically generated">
            <a:extLst>
              <a:ext uri="{FF2B5EF4-FFF2-40B4-BE49-F238E27FC236}">
                <a16:creationId xmlns:a16="http://schemas.microsoft.com/office/drawing/2014/main" id="{36375B97-772D-67AB-60B0-00F2C025D097}"/>
              </a:ext>
            </a:extLst>
          </p:cNvPr>
          <p:cNvPicPr>
            <a:picLocks noChangeAspect="1"/>
          </p:cNvPicPr>
          <p:nvPr/>
        </p:nvPicPr>
        <p:blipFill>
          <a:blip r:embed="rId2" cstate="print">
            <a:extLst>
              <a:ext uri="{28A0092B-C50C-407E-A947-70E740481C1C}">
                <a14:useLocalDpi xmlns:a14="http://schemas.microsoft.com/office/drawing/2010/main" val="0"/>
              </a:ext>
            </a:extLst>
          </a:blip>
          <a:srcRect t="6652" b="9094"/>
          <a:stretch/>
        </p:blipFill>
        <p:spPr>
          <a:xfrm>
            <a:off x="-1504" y="1282"/>
            <a:ext cx="12191980" cy="6856718"/>
          </a:xfrm>
          <a:prstGeom prst="rect">
            <a:avLst/>
          </a:prstGeom>
        </p:spPr>
      </p:pic>
      <p:sp>
        <p:nvSpPr>
          <p:cNvPr id="3" name="TextBox 2">
            <a:extLst>
              <a:ext uri="{FF2B5EF4-FFF2-40B4-BE49-F238E27FC236}">
                <a16:creationId xmlns:a16="http://schemas.microsoft.com/office/drawing/2014/main" id="{B22186F2-49AA-CA42-77E4-3406BB969C00}"/>
              </a:ext>
            </a:extLst>
          </p:cNvPr>
          <p:cNvSpPr txBox="1"/>
          <p:nvPr/>
        </p:nvSpPr>
        <p:spPr>
          <a:xfrm>
            <a:off x="2216818" y="4764219"/>
            <a:ext cx="8106277" cy="1558312"/>
          </a:xfrm>
          <a:prstGeom prst="rect">
            <a:avLst/>
          </a:prstGeom>
          <a:noFill/>
        </p:spPr>
        <p:txBody>
          <a:bodyPr wrap="square">
            <a:spAutoFit/>
          </a:bodyPr>
          <a:lstStyle/>
          <a:p>
            <a:pPr>
              <a:lnSpc>
                <a:spcPct val="107000"/>
              </a:lnSpc>
              <a:spcAft>
                <a:spcPts val="800"/>
              </a:spcAft>
            </a:pPr>
            <a:r>
              <a:rPr lang="en-GB" sz="2800" b="1"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Philippians 2:4</a:t>
            </a:r>
            <a:endParaRPr lang="en-GB" sz="2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Let each of you look not only to his own interests, </a:t>
            </a:r>
            <a:br>
              <a:rPr lang="en-GB"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br>
            <a:r>
              <a:rPr lang="en-GB"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but also to the interests of others.</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50630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carrying plants over his head&#10;&#10;Description automatically generated">
            <a:extLst>
              <a:ext uri="{FF2B5EF4-FFF2-40B4-BE49-F238E27FC236}">
                <a16:creationId xmlns:a16="http://schemas.microsoft.com/office/drawing/2014/main" id="{967DE221-0428-AFB4-80DE-372158369F85}"/>
              </a:ext>
            </a:extLst>
          </p:cNvPr>
          <p:cNvPicPr>
            <a:picLocks noChangeAspect="1"/>
          </p:cNvPicPr>
          <p:nvPr/>
        </p:nvPicPr>
        <p:blipFill>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F0CFB25-D999-3D6F-AA70-A2DFF848F090}"/>
              </a:ext>
            </a:extLst>
          </p:cNvPr>
          <p:cNvSpPr txBox="1"/>
          <p:nvPr/>
        </p:nvSpPr>
        <p:spPr>
          <a:xfrm>
            <a:off x="2045369" y="324852"/>
            <a:ext cx="8967536" cy="707886"/>
          </a:xfrm>
          <a:prstGeom prst="rect">
            <a:avLst/>
          </a:prstGeom>
          <a:noFill/>
        </p:spPr>
        <p:txBody>
          <a:bodyPr wrap="square" rtlCol="0">
            <a:spAutoFit/>
          </a:bodyPr>
          <a:lstStyle/>
          <a:p>
            <a:r>
              <a:rPr lang="en-GB" sz="4000" dirty="0">
                <a:solidFill>
                  <a:schemeClr val="bg1"/>
                </a:solidFill>
                <a:latin typeface="Arial" panose="020B0604020202020204" pitchFamily="34" charset="0"/>
                <a:cs typeface="Arial" panose="020B0604020202020204" pitchFamily="34" charset="0"/>
              </a:rPr>
              <a:t>Pray, Reflect and Act this </a:t>
            </a:r>
            <a:r>
              <a:rPr lang="en-GB" sz="4000" dirty="0" err="1">
                <a:solidFill>
                  <a:schemeClr val="bg1"/>
                </a:solidFill>
                <a:latin typeface="Arial" panose="020B0604020202020204" pitchFamily="34" charset="0"/>
                <a:cs typeface="Arial" panose="020B0604020202020204" pitchFamily="34" charset="0"/>
              </a:rPr>
              <a:t>Creationtide</a:t>
            </a:r>
            <a:r>
              <a:rPr lang="en-GB" sz="40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086080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425</TotalTime>
  <Words>257</Words>
  <Application>Microsoft Office PowerPoint</Application>
  <PresentationFormat>Widescreen</PresentationFormat>
  <Paragraphs>13</Paragraphs>
  <Slides>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Aptos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Melissa.OSullivan@biblesociety.org.uk</dc:creator>
  <cp:lastModifiedBy>Fleur Dorrell</cp:lastModifiedBy>
  <cp:revision>394</cp:revision>
  <cp:lastPrinted>2019-10-30T18:30:36Z</cp:lastPrinted>
  <dcterms:created xsi:type="dcterms:W3CDTF">2017-04-06T14:11:15Z</dcterms:created>
  <dcterms:modified xsi:type="dcterms:W3CDTF">2024-08-31T08:51:10Z</dcterms:modified>
</cp:coreProperties>
</file>