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990033"/>
    <a:srgbClr val="333399"/>
    <a:srgbClr val="336600"/>
    <a:srgbClr val="666633"/>
    <a:srgbClr val="669900"/>
    <a:srgbClr val="800080"/>
    <a:srgbClr val="993300"/>
    <a:srgbClr val="CC33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08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2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83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69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0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4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1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6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90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1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2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83745-CF28-4F4D-8736-A694277388C4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SUS PASSED THROUGH DEATH--The Resurrection is depicted in a modern painting by Stephen B Whatley, an expressionist artist based in London. More than a message for a single day or a season, the resurrection is the bedrock on which our entire faith rests. (CNS photo/Stephen B. Whatley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960" y="0"/>
            <a:ext cx="5760719" cy="6858000"/>
          </a:xfrm>
          <a:prstGeom prst="rect">
            <a:avLst/>
          </a:prstGeom>
          <a:noFill/>
          <a:ln>
            <a:solidFill>
              <a:srgbClr val="99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4503" y="2338830"/>
            <a:ext cx="7647709" cy="218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EASTER JOURNEY</a:t>
            </a:r>
            <a:b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Painters’ Path: </a:t>
            </a:r>
            <a:b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 Sunday to Pentecost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EF272DB-AD2C-146D-F61B-15825971CD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DC3E008D-6BAB-4249-B203-BA9FD595D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B40AF80D-F4B2-A863-8D9A-046D93D95E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6" y="5279366"/>
            <a:ext cx="981237" cy="12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5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7952" y="575073"/>
            <a:ext cx="4121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endParaRPr lang="en-GB" sz="2000" b="1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0800000" flipV="1">
            <a:off x="75971" y="1082904"/>
            <a:ext cx="17292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Pentecost. </a:t>
            </a:r>
          </a:p>
          <a:p>
            <a:endParaRPr lang="en-GB" sz="20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Edgardo de Guzman. </a:t>
            </a:r>
          </a:p>
          <a:p>
            <a:r>
              <a:rPr lang="en-GB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Collection  </a:t>
            </a:r>
          </a:p>
          <a:p>
            <a:endParaRPr lang="en-GB" sz="20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2:1-13</a:t>
            </a:r>
            <a:endParaRPr lang="en-GB" sz="2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imaginor.co.uk/wp-content/uploads/2020/05/Pentecost-d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31" y="0"/>
            <a:ext cx="10376169" cy="6858000"/>
          </a:xfrm>
          <a:prstGeom prst="rect">
            <a:avLst/>
          </a:prstGeom>
          <a:noFill/>
          <a:ln>
            <a:solidFill>
              <a:srgbClr val="33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urple and white logo&#10;&#10;AI-generated content may be incorrect.">
            <a:extLst>
              <a:ext uri="{FF2B5EF4-FFF2-40B4-BE49-F238E27FC236}">
                <a16:creationId xmlns:a16="http://schemas.microsoft.com/office/drawing/2014/main" id="{5D471845-31CD-9C17-A1B5-26BFEA511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" y="5520905"/>
            <a:ext cx="859227" cy="11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6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wga.hu/art/g/giotto/padova/3christ/chris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0" y="1078883"/>
            <a:ext cx="5650003" cy="4939527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460304" y="198749"/>
            <a:ext cx="5566756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Palm Sunday -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21:1-11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560" y="6018410"/>
            <a:ext cx="11430000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Entry into Jerusalem. Giotto. c.1304-06.                                       Benedictine Sisters of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Turvey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Abbey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Fresco.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Scrovegni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(Arena) Chapel, Padua, Italy.</a:t>
            </a:r>
          </a:p>
        </p:txBody>
      </p:sp>
      <p:pic>
        <p:nvPicPr>
          <p:cNvPr id="1026" name="Picture 2" descr="Ch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1076960"/>
            <a:ext cx="3561715" cy="48914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8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0130" y="174004"/>
            <a:ext cx="5103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Maundy Thursday - John 13:1-38. 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2" y="915739"/>
            <a:ext cx="5760752" cy="50583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35691" y="6062116"/>
            <a:ext cx="5468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Jesus Washing Peter’s Feet. Ford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Madox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Brown.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1852-6. Tate Britain, London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159909" y="6072552"/>
            <a:ext cx="4131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 Disciples’ Feet. He Qui.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2 The Life of Jesus - Welcome to He Qi's New 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96" y="941989"/>
            <a:ext cx="5032091" cy="50320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9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i paint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0"/>
            <a:ext cx="3149600" cy="58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33256" y="2086341"/>
            <a:ext cx="2709488" cy="875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Good Friday </a:t>
            </a:r>
          </a:p>
          <a:p>
            <a:pPr>
              <a:lnSpc>
                <a:spcPct val="106000"/>
              </a:lnSpc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18:1-19:42. 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" y="6007216"/>
            <a:ext cx="5709920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 of St John of the Cross. Salvador Dali.</a:t>
            </a:r>
          </a:p>
          <a:p>
            <a:pPr>
              <a:lnSpc>
                <a:spcPct val="106000"/>
              </a:lnSpc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1951.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Kelvingrove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Art Gallery &amp; Museum, Glasgow.</a:t>
            </a:r>
          </a:p>
        </p:txBody>
      </p:sp>
      <p:pic>
        <p:nvPicPr>
          <p:cNvPr id="3076" name="Picture 4" descr="https://1.bp.blogspot.com/-0sKAK8jXOgg/U0MZywnb1YI/AAAAAAAAFCQ/tPHlE-yjZ4M/s1600/McKenzie,+Stations+of+the+Cross+%2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44" y="478232"/>
            <a:ext cx="4259690" cy="54225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21731" y="6081042"/>
            <a:ext cx="507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‘Jesus Dies on the Cross’ by Janet McKenzie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4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inacotecabrera.org/wp-content/uploads/2014/10/Mantegna-Cristo-Mor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3" y="965200"/>
            <a:ext cx="6032848" cy="4785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93690" y="106117"/>
            <a:ext cx="5009804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Saturday -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15:42–47.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Lamentation over the Dead Christ (Kehinde Wiley/Le Petit Palai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48" y="1548130"/>
            <a:ext cx="5483972" cy="42024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761" y="5940261"/>
            <a:ext cx="6096000" cy="679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Lamentation over the Dead Christ. Andrea Mantegna.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c.1483. Pinacoteca di Brera, Milan.</a:t>
            </a:r>
          </a:p>
        </p:txBody>
      </p:sp>
      <p:sp>
        <p:nvSpPr>
          <p:cNvPr id="5" name="Rectangle 4"/>
          <p:cNvSpPr/>
          <p:nvPr/>
        </p:nvSpPr>
        <p:spPr>
          <a:xfrm>
            <a:off x="7305041" y="5940261"/>
            <a:ext cx="4378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Lamentation over the Dead Christ.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Kehinde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Wiley/Le Petit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Palais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4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rrellF\Desktop\Noli-me-tangere-Titi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" y="883920"/>
            <a:ext cx="4984866" cy="522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52125" y="132080"/>
            <a:ext cx="4527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Easter Sunday - John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20:1-18. </a:t>
            </a:r>
            <a:endParaRPr lang="en-GB" sz="2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Pin on Christian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66" y="1564640"/>
            <a:ext cx="6102500" cy="37896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1840" y="6106160"/>
            <a:ext cx="4439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Resurrection (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Noli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Tangere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Titian.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c.1514. National Gallery, London.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944360" y="6075680"/>
            <a:ext cx="4439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Resurrection (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Noli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Tangere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Jesus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Mafa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Cameroon.</a:t>
            </a:r>
          </a:p>
        </p:txBody>
      </p:sp>
    </p:spTree>
    <p:extLst>
      <p:ext uri="{BB962C8B-B14F-4D97-AF65-F5344CB8AC3E}">
        <p14:creationId xmlns:p14="http://schemas.microsoft.com/office/powerpoint/2010/main" val="182331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wga.hu/art/c/caravagg/06/35emm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846298"/>
            <a:ext cx="6500191" cy="5388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738050" y="85161"/>
            <a:ext cx="5676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Easter Monday -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 24:13-35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42" y="846299"/>
            <a:ext cx="4153731" cy="5388418"/>
          </a:xfrm>
          <a:prstGeom prst="rect">
            <a:avLst/>
          </a:prstGeom>
          <a:ln>
            <a:solidFill>
              <a:srgbClr val="333399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7678" y="6371995"/>
            <a:ext cx="11614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Supper at Emmaus. Caravaggio. 1601. National Gallery, London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91619" y="6371995"/>
            <a:ext cx="3940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itc-avant-garde-gothic-pro"/>
              </a:rPr>
              <a:t>'Le souper a </a:t>
            </a:r>
            <a:r>
              <a:rPr lang="fr-FR" sz="1600" b="1" dirty="0" err="1">
                <a:solidFill>
                  <a:schemeClr val="bg1"/>
                </a:solidFill>
                <a:latin typeface="itc-avant-garde-gothic-pro"/>
              </a:rPr>
              <a:t>Penja</a:t>
            </a:r>
            <a:r>
              <a:rPr lang="fr-FR" sz="1600" b="1" dirty="0">
                <a:solidFill>
                  <a:schemeClr val="bg1"/>
                </a:solidFill>
                <a:latin typeface="itc-avant-garde-gothic-pro"/>
              </a:rPr>
              <a:t>‘. Marc </a:t>
            </a:r>
            <a:r>
              <a:rPr lang="fr-FR" sz="1600" b="1" dirty="0" err="1">
                <a:solidFill>
                  <a:schemeClr val="bg1"/>
                </a:solidFill>
                <a:latin typeface="itc-avant-garde-gothic-pro"/>
              </a:rPr>
              <a:t>Padeu</a:t>
            </a:r>
            <a:r>
              <a:rPr lang="fr-FR" sz="1600" b="1" dirty="0">
                <a:solidFill>
                  <a:schemeClr val="bg1"/>
                </a:solidFill>
                <a:latin typeface="itc-avant-garde-gothic-pro"/>
              </a:rPr>
              <a:t>. 2019.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1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4" y="985519"/>
            <a:ext cx="5689399" cy="48158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6903" y="271429"/>
            <a:ext cx="7370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Sunday after the Resurrection – John 20:24 – 29. </a:t>
            </a:r>
          </a:p>
        </p:txBody>
      </p:sp>
      <p:pic>
        <p:nvPicPr>
          <p:cNvPr id="6146" name="Picture 2" descr="By Faith, Not By Sight by Alix Beauj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76" y="1463040"/>
            <a:ext cx="5673369" cy="37134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955" y="5994400"/>
            <a:ext cx="5094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Incredulity of St. Thomas. Caravaggio.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1601-02.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Sanssouci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Potsdam, Germany.</a:t>
            </a:r>
          </a:p>
        </p:txBody>
      </p:sp>
      <p:sp>
        <p:nvSpPr>
          <p:cNvPr id="6" name="Rectangle 5"/>
          <p:cNvSpPr/>
          <p:nvPr/>
        </p:nvSpPr>
        <p:spPr>
          <a:xfrm>
            <a:off x="7051040" y="5994400"/>
            <a:ext cx="4551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Faith, Not By Sight.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Alix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Beaujour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402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6190" y="159551"/>
            <a:ext cx="4523970" cy="48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Ascension Day -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1:8-11.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DorrellF\Desktop\Giotto Ascens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873760"/>
            <a:ext cx="5598160" cy="5049520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31800" y="6097979"/>
            <a:ext cx="11689080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Ascension of Christ. Giotto. c.1304-06.                                         Ascension of Jesus. E.J.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Lefavour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Fresco.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Scrovegni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(Arena) Chapel, Padua, Italy.                                                       2019. USA.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0" y="873759"/>
            <a:ext cx="3983482" cy="50709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986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310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itc-avant-garde-gothic-pro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Fleur Dorrell</dc:creator>
  <cp:lastModifiedBy>Fleur Dorrell</cp:lastModifiedBy>
  <cp:revision>22</cp:revision>
  <dcterms:created xsi:type="dcterms:W3CDTF">2020-03-31T20:34:34Z</dcterms:created>
  <dcterms:modified xsi:type="dcterms:W3CDTF">2025-04-10T08:06:41Z</dcterms:modified>
</cp:coreProperties>
</file>