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handoutMasterIdLst>
    <p:handoutMasterId r:id="rId50"/>
  </p:handoutMasterIdLst>
  <p:sldIdLst>
    <p:sldId id="362" r:id="rId2"/>
    <p:sldId id="364" r:id="rId3"/>
    <p:sldId id="409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43" r:id="rId41"/>
    <p:sldId id="440" r:id="rId42"/>
    <p:sldId id="441" r:id="rId43"/>
    <p:sldId id="449" r:id="rId44"/>
    <p:sldId id="450" r:id="rId45"/>
    <p:sldId id="445" r:id="rId46"/>
    <p:sldId id="446" r:id="rId47"/>
    <p:sldId id="452" r:id="rId4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3300"/>
    <a:srgbClr val="FFFFFF"/>
    <a:srgbClr val="CC0000"/>
    <a:srgbClr val="660066"/>
    <a:srgbClr val="669900"/>
    <a:srgbClr val="00A1C8"/>
    <a:srgbClr val="0288D1"/>
    <a:srgbClr val="800080"/>
    <a:srgbClr val="ACB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71335" autoAdjust="0"/>
  </p:normalViewPr>
  <p:slideViewPr>
    <p:cSldViewPr snapToGrid="0">
      <p:cViewPr varScale="1">
        <p:scale>
          <a:sx n="53" d="100"/>
          <a:sy n="53" d="100"/>
        </p:scale>
        <p:origin x="11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eur Dorrell" userId="29f7f9b2-a62b-47d4-9532-761751c4a846" providerId="ADAL" clId="{7ABC6883-4636-4685-92EA-1F00858387A8}"/>
    <pc:docChg chg="custSel modSld">
      <pc:chgData name="Fleur Dorrell" userId="29f7f9b2-a62b-47d4-9532-761751c4a846" providerId="ADAL" clId="{7ABC6883-4636-4685-92EA-1F00858387A8}" dt="2026-01-21T08:56:40.637" v="575" actId="20577"/>
      <pc:docMkLst>
        <pc:docMk/>
      </pc:docMkLst>
      <pc:sldChg chg="modSp mod">
        <pc:chgData name="Fleur Dorrell" userId="29f7f9b2-a62b-47d4-9532-761751c4a846" providerId="ADAL" clId="{7ABC6883-4636-4685-92EA-1F00858387A8}" dt="2026-01-21T08:47:30.781" v="16" actId="20577"/>
        <pc:sldMkLst>
          <pc:docMk/>
          <pc:sldMk cId="2628387394" sldId="362"/>
        </pc:sldMkLst>
        <pc:spChg chg="mod">
          <ac:chgData name="Fleur Dorrell" userId="29f7f9b2-a62b-47d4-9532-761751c4a846" providerId="ADAL" clId="{7ABC6883-4636-4685-92EA-1F00858387A8}" dt="2026-01-21T08:47:30.781" v="16" actId="20577"/>
          <ac:spMkLst>
            <pc:docMk/>
            <pc:sldMk cId="2628387394" sldId="362"/>
            <ac:spMk id="7" creationId="{E6495D80-A57B-23D5-8521-A4BB8F5CFC75}"/>
          </ac:spMkLst>
        </pc:spChg>
      </pc:sldChg>
      <pc:sldChg chg="modSp mod">
        <pc:chgData name="Fleur Dorrell" userId="29f7f9b2-a62b-47d4-9532-761751c4a846" providerId="ADAL" clId="{7ABC6883-4636-4685-92EA-1F00858387A8}" dt="2026-01-21T08:47:43.267" v="32" actId="20577"/>
        <pc:sldMkLst>
          <pc:docMk/>
          <pc:sldMk cId="3302724657" sldId="364"/>
        </pc:sldMkLst>
        <pc:spChg chg="mod">
          <ac:chgData name="Fleur Dorrell" userId="29f7f9b2-a62b-47d4-9532-761751c4a846" providerId="ADAL" clId="{7ABC6883-4636-4685-92EA-1F00858387A8}" dt="2026-01-21T08:47:43.267" v="32" actId="20577"/>
          <ac:spMkLst>
            <pc:docMk/>
            <pc:sldMk cId="3302724657" sldId="364"/>
            <ac:spMk id="4" creationId="{042E7BCF-7642-709B-6872-B0DECD3DCFC3}"/>
          </ac:spMkLst>
        </pc:spChg>
      </pc:sldChg>
      <pc:sldChg chg="modSp mod">
        <pc:chgData name="Fleur Dorrell" userId="29f7f9b2-a62b-47d4-9532-761751c4a846" providerId="ADAL" clId="{7ABC6883-4636-4685-92EA-1F00858387A8}" dt="2026-01-21T08:48:24.232" v="68" actId="20577"/>
        <pc:sldMkLst>
          <pc:docMk/>
          <pc:sldMk cId="3952694944" sldId="365"/>
        </pc:sldMkLst>
        <pc:spChg chg="mod">
          <ac:chgData name="Fleur Dorrell" userId="29f7f9b2-a62b-47d4-9532-761751c4a846" providerId="ADAL" clId="{7ABC6883-4636-4685-92EA-1F00858387A8}" dt="2026-01-21T08:48:24.232" v="68" actId="20577"/>
          <ac:spMkLst>
            <pc:docMk/>
            <pc:sldMk cId="3952694944" sldId="365"/>
            <ac:spMk id="4" creationId="{E9AF550C-14DF-D534-D917-1CB5E0E84950}"/>
          </ac:spMkLst>
        </pc:spChg>
      </pc:sldChg>
      <pc:sldChg chg="modSp mod">
        <pc:chgData name="Fleur Dorrell" userId="29f7f9b2-a62b-47d4-9532-761751c4a846" providerId="ADAL" clId="{7ABC6883-4636-4685-92EA-1F00858387A8}" dt="2026-01-21T08:48:39.136" v="89" actId="20577"/>
        <pc:sldMkLst>
          <pc:docMk/>
          <pc:sldMk cId="1519293380" sldId="366"/>
        </pc:sldMkLst>
        <pc:spChg chg="mod">
          <ac:chgData name="Fleur Dorrell" userId="29f7f9b2-a62b-47d4-9532-761751c4a846" providerId="ADAL" clId="{7ABC6883-4636-4685-92EA-1F00858387A8}" dt="2026-01-21T08:48:39.136" v="89" actId="20577"/>
          <ac:spMkLst>
            <pc:docMk/>
            <pc:sldMk cId="1519293380" sldId="366"/>
            <ac:spMk id="4" creationId="{BE4A16F6-9E7C-EFE5-0F08-26F3D822C8A3}"/>
          </ac:spMkLst>
        </pc:spChg>
      </pc:sldChg>
      <pc:sldChg chg="modSp mod">
        <pc:chgData name="Fleur Dorrell" userId="29f7f9b2-a62b-47d4-9532-761751c4a846" providerId="ADAL" clId="{7ABC6883-4636-4685-92EA-1F00858387A8}" dt="2026-01-21T08:49:16.677" v="113" actId="20577"/>
        <pc:sldMkLst>
          <pc:docMk/>
          <pc:sldMk cId="1261661046" sldId="367"/>
        </pc:sldMkLst>
        <pc:spChg chg="mod">
          <ac:chgData name="Fleur Dorrell" userId="29f7f9b2-a62b-47d4-9532-761751c4a846" providerId="ADAL" clId="{7ABC6883-4636-4685-92EA-1F00858387A8}" dt="2026-01-21T08:49:16.677" v="113" actId="20577"/>
          <ac:spMkLst>
            <pc:docMk/>
            <pc:sldMk cId="1261661046" sldId="367"/>
            <ac:spMk id="4" creationId="{EA068FBB-431C-4FC2-68BB-5E3217CA4214}"/>
          </ac:spMkLst>
        </pc:spChg>
      </pc:sldChg>
      <pc:sldChg chg="modSp mod">
        <pc:chgData name="Fleur Dorrell" userId="29f7f9b2-a62b-47d4-9532-761751c4a846" providerId="ADAL" clId="{7ABC6883-4636-4685-92EA-1F00858387A8}" dt="2026-01-21T08:49:31.648" v="130" actId="20577"/>
        <pc:sldMkLst>
          <pc:docMk/>
          <pc:sldMk cId="1031549092" sldId="368"/>
        </pc:sldMkLst>
        <pc:spChg chg="mod">
          <ac:chgData name="Fleur Dorrell" userId="29f7f9b2-a62b-47d4-9532-761751c4a846" providerId="ADAL" clId="{7ABC6883-4636-4685-92EA-1F00858387A8}" dt="2026-01-21T08:49:31.648" v="130" actId="20577"/>
          <ac:spMkLst>
            <pc:docMk/>
            <pc:sldMk cId="1031549092" sldId="368"/>
            <ac:spMk id="4" creationId="{8193048E-6C60-2C25-2059-6600422FEBAA}"/>
          </ac:spMkLst>
        </pc:spChg>
      </pc:sldChg>
      <pc:sldChg chg="modSp mod">
        <pc:chgData name="Fleur Dorrell" userId="29f7f9b2-a62b-47d4-9532-761751c4a846" providerId="ADAL" clId="{7ABC6883-4636-4685-92EA-1F00858387A8}" dt="2026-01-21T08:49:52.339" v="146" actId="113"/>
        <pc:sldMkLst>
          <pc:docMk/>
          <pc:sldMk cId="694054863" sldId="369"/>
        </pc:sldMkLst>
        <pc:spChg chg="mod">
          <ac:chgData name="Fleur Dorrell" userId="29f7f9b2-a62b-47d4-9532-761751c4a846" providerId="ADAL" clId="{7ABC6883-4636-4685-92EA-1F00858387A8}" dt="2026-01-21T08:49:52.339" v="146" actId="113"/>
          <ac:spMkLst>
            <pc:docMk/>
            <pc:sldMk cId="694054863" sldId="369"/>
            <ac:spMk id="4" creationId="{D4A83F1F-851A-E124-A7D7-4A400789CD13}"/>
          </ac:spMkLst>
        </pc:spChg>
      </pc:sldChg>
      <pc:sldChg chg="modSp mod">
        <pc:chgData name="Fleur Dorrell" userId="29f7f9b2-a62b-47d4-9532-761751c4a846" providerId="ADAL" clId="{7ABC6883-4636-4685-92EA-1F00858387A8}" dt="2026-01-21T08:50:19.088" v="172" actId="20577"/>
        <pc:sldMkLst>
          <pc:docMk/>
          <pc:sldMk cId="3728158717" sldId="370"/>
        </pc:sldMkLst>
        <pc:spChg chg="mod">
          <ac:chgData name="Fleur Dorrell" userId="29f7f9b2-a62b-47d4-9532-761751c4a846" providerId="ADAL" clId="{7ABC6883-4636-4685-92EA-1F00858387A8}" dt="2026-01-21T08:50:19.088" v="172" actId="20577"/>
          <ac:spMkLst>
            <pc:docMk/>
            <pc:sldMk cId="3728158717" sldId="370"/>
            <ac:spMk id="4" creationId="{341339C0-9914-8F6E-98E1-F00408A185D6}"/>
          </ac:spMkLst>
        </pc:spChg>
      </pc:sldChg>
      <pc:sldChg chg="modSp mod">
        <pc:chgData name="Fleur Dorrell" userId="29f7f9b2-a62b-47d4-9532-761751c4a846" providerId="ADAL" clId="{7ABC6883-4636-4685-92EA-1F00858387A8}" dt="2026-01-21T08:50:32.876" v="192" actId="20577"/>
        <pc:sldMkLst>
          <pc:docMk/>
          <pc:sldMk cId="3788620978" sldId="371"/>
        </pc:sldMkLst>
        <pc:spChg chg="mod">
          <ac:chgData name="Fleur Dorrell" userId="29f7f9b2-a62b-47d4-9532-761751c4a846" providerId="ADAL" clId="{7ABC6883-4636-4685-92EA-1F00858387A8}" dt="2026-01-21T08:50:32.876" v="192" actId="20577"/>
          <ac:spMkLst>
            <pc:docMk/>
            <pc:sldMk cId="3788620978" sldId="371"/>
            <ac:spMk id="4" creationId="{11CC0201-4DF4-80E1-838C-863BCE89A912}"/>
          </ac:spMkLst>
        </pc:spChg>
      </pc:sldChg>
      <pc:sldChg chg="modSp mod">
        <pc:chgData name="Fleur Dorrell" userId="29f7f9b2-a62b-47d4-9532-761751c4a846" providerId="ADAL" clId="{7ABC6883-4636-4685-92EA-1F00858387A8}" dt="2026-01-21T08:50:45.261" v="209" actId="20577"/>
        <pc:sldMkLst>
          <pc:docMk/>
          <pc:sldMk cId="1349620352" sldId="372"/>
        </pc:sldMkLst>
        <pc:spChg chg="mod">
          <ac:chgData name="Fleur Dorrell" userId="29f7f9b2-a62b-47d4-9532-761751c4a846" providerId="ADAL" clId="{7ABC6883-4636-4685-92EA-1F00858387A8}" dt="2026-01-21T08:50:45.261" v="209" actId="20577"/>
          <ac:spMkLst>
            <pc:docMk/>
            <pc:sldMk cId="1349620352" sldId="372"/>
            <ac:spMk id="5" creationId="{BCF4024C-2C44-EFD3-6D42-D27F77BAD985}"/>
          </ac:spMkLst>
        </pc:spChg>
      </pc:sldChg>
      <pc:sldChg chg="modSp mod">
        <pc:chgData name="Fleur Dorrell" userId="29f7f9b2-a62b-47d4-9532-761751c4a846" providerId="ADAL" clId="{7ABC6883-4636-4685-92EA-1F00858387A8}" dt="2026-01-21T08:48:06.055" v="48" actId="20577"/>
        <pc:sldMkLst>
          <pc:docMk/>
          <pc:sldMk cId="3152266400" sldId="409"/>
        </pc:sldMkLst>
        <pc:spChg chg="mod">
          <ac:chgData name="Fleur Dorrell" userId="29f7f9b2-a62b-47d4-9532-761751c4a846" providerId="ADAL" clId="{7ABC6883-4636-4685-92EA-1F00858387A8}" dt="2026-01-21T08:48:06.055" v="48" actId="20577"/>
          <ac:spMkLst>
            <pc:docMk/>
            <pc:sldMk cId="3152266400" sldId="409"/>
            <ac:spMk id="4" creationId="{25B142AB-F581-3345-888D-BBCFCBE066B2}"/>
          </ac:spMkLst>
        </pc:spChg>
      </pc:sldChg>
      <pc:sldChg chg="modSp mod">
        <pc:chgData name="Fleur Dorrell" userId="29f7f9b2-a62b-47d4-9532-761751c4a846" providerId="ADAL" clId="{7ABC6883-4636-4685-92EA-1F00858387A8}" dt="2026-01-21T08:51:02.466" v="214" actId="20577"/>
        <pc:sldMkLst>
          <pc:docMk/>
          <pc:sldMk cId="1573749995" sldId="410"/>
        </pc:sldMkLst>
        <pc:spChg chg="mod">
          <ac:chgData name="Fleur Dorrell" userId="29f7f9b2-a62b-47d4-9532-761751c4a846" providerId="ADAL" clId="{7ABC6883-4636-4685-92EA-1F00858387A8}" dt="2026-01-21T08:51:02.466" v="214" actId="20577"/>
          <ac:spMkLst>
            <pc:docMk/>
            <pc:sldMk cId="1573749995" sldId="410"/>
            <ac:spMk id="5" creationId="{70D68BE3-EC6F-AC17-3EAE-44AC253CF986}"/>
          </ac:spMkLst>
        </pc:spChg>
      </pc:sldChg>
      <pc:sldChg chg="modSp mod">
        <pc:chgData name="Fleur Dorrell" userId="29f7f9b2-a62b-47d4-9532-761751c4a846" providerId="ADAL" clId="{7ABC6883-4636-4685-92EA-1F00858387A8}" dt="2026-01-21T08:51:10.216" v="221" actId="20577"/>
        <pc:sldMkLst>
          <pc:docMk/>
          <pc:sldMk cId="2137666704" sldId="411"/>
        </pc:sldMkLst>
        <pc:spChg chg="mod">
          <ac:chgData name="Fleur Dorrell" userId="29f7f9b2-a62b-47d4-9532-761751c4a846" providerId="ADAL" clId="{7ABC6883-4636-4685-92EA-1F00858387A8}" dt="2026-01-21T08:51:10.216" v="221" actId="20577"/>
          <ac:spMkLst>
            <pc:docMk/>
            <pc:sldMk cId="2137666704" sldId="411"/>
            <ac:spMk id="5" creationId="{B01153BD-F6A5-C20A-7A7C-C6101F251C3E}"/>
          </ac:spMkLst>
        </pc:spChg>
      </pc:sldChg>
      <pc:sldChg chg="modSp mod">
        <pc:chgData name="Fleur Dorrell" userId="29f7f9b2-a62b-47d4-9532-761751c4a846" providerId="ADAL" clId="{7ABC6883-4636-4685-92EA-1F00858387A8}" dt="2026-01-21T08:51:25.791" v="228" actId="20577"/>
        <pc:sldMkLst>
          <pc:docMk/>
          <pc:sldMk cId="1092644880" sldId="412"/>
        </pc:sldMkLst>
        <pc:spChg chg="mod">
          <ac:chgData name="Fleur Dorrell" userId="29f7f9b2-a62b-47d4-9532-761751c4a846" providerId="ADAL" clId="{7ABC6883-4636-4685-92EA-1F00858387A8}" dt="2026-01-21T08:51:25.791" v="228" actId="20577"/>
          <ac:spMkLst>
            <pc:docMk/>
            <pc:sldMk cId="1092644880" sldId="412"/>
            <ac:spMk id="5" creationId="{0B5FC3C9-2B8A-065B-6DD8-0441BC86D95C}"/>
          </ac:spMkLst>
        </pc:spChg>
      </pc:sldChg>
      <pc:sldChg chg="modSp mod">
        <pc:chgData name="Fleur Dorrell" userId="29f7f9b2-a62b-47d4-9532-761751c4a846" providerId="ADAL" clId="{7ABC6883-4636-4685-92EA-1F00858387A8}" dt="2026-01-21T08:51:31.466" v="231" actId="20577"/>
        <pc:sldMkLst>
          <pc:docMk/>
          <pc:sldMk cId="2553833915" sldId="413"/>
        </pc:sldMkLst>
        <pc:spChg chg="mod">
          <ac:chgData name="Fleur Dorrell" userId="29f7f9b2-a62b-47d4-9532-761751c4a846" providerId="ADAL" clId="{7ABC6883-4636-4685-92EA-1F00858387A8}" dt="2026-01-21T08:51:31.466" v="231" actId="20577"/>
          <ac:spMkLst>
            <pc:docMk/>
            <pc:sldMk cId="2553833915" sldId="413"/>
            <ac:spMk id="5" creationId="{B78FF991-8F06-5DBD-FE9C-AC1A5E77E666}"/>
          </ac:spMkLst>
        </pc:spChg>
      </pc:sldChg>
      <pc:sldChg chg="modSp mod">
        <pc:chgData name="Fleur Dorrell" userId="29f7f9b2-a62b-47d4-9532-761751c4a846" providerId="ADAL" clId="{7ABC6883-4636-4685-92EA-1F00858387A8}" dt="2026-01-21T08:51:35.344" v="234" actId="20577"/>
        <pc:sldMkLst>
          <pc:docMk/>
          <pc:sldMk cId="2551592200" sldId="414"/>
        </pc:sldMkLst>
        <pc:spChg chg="mod">
          <ac:chgData name="Fleur Dorrell" userId="29f7f9b2-a62b-47d4-9532-761751c4a846" providerId="ADAL" clId="{7ABC6883-4636-4685-92EA-1F00858387A8}" dt="2026-01-21T08:51:35.344" v="234" actId="20577"/>
          <ac:spMkLst>
            <pc:docMk/>
            <pc:sldMk cId="2551592200" sldId="414"/>
            <ac:spMk id="5" creationId="{29D34799-58F8-AC61-5B6C-44BB5FCD4344}"/>
          </ac:spMkLst>
        </pc:spChg>
      </pc:sldChg>
      <pc:sldChg chg="modSp mod">
        <pc:chgData name="Fleur Dorrell" userId="29f7f9b2-a62b-47d4-9532-761751c4a846" providerId="ADAL" clId="{7ABC6883-4636-4685-92EA-1F00858387A8}" dt="2026-01-21T08:51:42.067" v="241" actId="20577"/>
        <pc:sldMkLst>
          <pc:docMk/>
          <pc:sldMk cId="3547402415" sldId="415"/>
        </pc:sldMkLst>
        <pc:spChg chg="mod">
          <ac:chgData name="Fleur Dorrell" userId="29f7f9b2-a62b-47d4-9532-761751c4a846" providerId="ADAL" clId="{7ABC6883-4636-4685-92EA-1F00858387A8}" dt="2026-01-21T08:51:42.067" v="241" actId="20577"/>
          <ac:spMkLst>
            <pc:docMk/>
            <pc:sldMk cId="3547402415" sldId="415"/>
            <ac:spMk id="5" creationId="{BEC08B91-879E-6E5B-2ED3-C3D12014168D}"/>
          </ac:spMkLst>
        </pc:spChg>
      </pc:sldChg>
      <pc:sldChg chg="modSp mod">
        <pc:chgData name="Fleur Dorrell" userId="29f7f9b2-a62b-47d4-9532-761751c4a846" providerId="ADAL" clId="{7ABC6883-4636-4685-92EA-1F00858387A8}" dt="2026-01-21T08:51:47.234" v="248" actId="20577"/>
        <pc:sldMkLst>
          <pc:docMk/>
          <pc:sldMk cId="4185109580" sldId="416"/>
        </pc:sldMkLst>
        <pc:spChg chg="mod">
          <ac:chgData name="Fleur Dorrell" userId="29f7f9b2-a62b-47d4-9532-761751c4a846" providerId="ADAL" clId="{7ABC6883-4636-4685-92EA-1F00858387A8}" dt="2026-01-21T08:51:47.234" v="248" actId="20577"/>
          <ac:spMkLst>
            <pc:docMk/>
            <pc:sldMk cId="4185109580" sldId="416"/>
            <ac:spMk id="5" creationId="{BD9241B9-34A8-D38F-86F0-B3E77C93F1D8}"/>
          </ac:spMkLst>
        </pc:spChg>
      </pc:sldChg>
      <pc:sldChg chg="modSp mod">
        <pc:chgData name="Fleur Dorrell" userId="29f7f9b2-a62b-47d4-9532-761751c4a846" providerId="ADAL" clId="{7ABC6883-4636-4685-92EA-1F00858387A8}" dt="2026-01-21T08:51:52.851" v="256" actId="20577"/>
        <pc:sldMkLst>
          <pc:docMk/>
          <pc:sldMk cId="3113183443" sldId="417"/>
        </pc:sldMkLst>
        <pc:spChg chg="mod">
          <ac:chgData name="Fleur Dorrell" userId="29f7f9b2-a62b-47d4-9532-761751c4a846" providerId="ADAL" clId="{7ABC6883-4636-4685-92EA-1F00858387A8}" dt="2026-01-21T08:51:52.851" v="256" actId="20577"/>
          <ac:spMkLst>
            <pc:docMk/>
            <pc:sldMk cId="3113183443" sldId="417"/>
            <ac:spMk id="5" creationId="{7E5C2E14-5E63-17FA-D0A2-DB8ADA2DA71A}"/>
          </ac:spMkLst>
        </pc:spChg>
      </pc:sldChg>
      <pc:sldChg chg="modSp mod">
        <pc:chgData name="Fleur Dorrell" userId="29f7f9b2-a62b-47d4-9532-761751c4a846" providerId="ADAL" clId="{7ABC6883-4636-4685-92EA-1F00858387A8}" dt="2026-01-21T08:52:03.886" v="259" actId="20577"/>
        <pc:sldMkLst>
          <pc:docMk/>
          <pc:sldMk cId="2101135580" sldId="418"/>
        </pc:sldMkLst>
        <pc:spChg chg="mod">
          <ac:chgData name="Fleur Dorrell" userId="29f7f9b2-a62b-47d4-9532-761751c4a846" providerId="ADAL" clId="{7ABC6883-4636-4685-92EA-1F00858387A8}" dt="2026-01-21T08:52:03.886" v="259" actId="20577"/>
          <ac:spMkLst>
            <pc:docMk/>
            <pc:sldMk cId="2101135580" sldId="418"/>
            <ac:spMk id="5" creationId="{D34DB5F3-BAC6-22FC-A20E-8D220A8FCC5F}"/>
          </ac:spMkLst>
        </pc:spChg>
      </pc:sldChg>
      <pc:sldChg chg="modSp mod">
        <pc:chgData name="Fleur Dorrell" userId="29f7f9b2-a62b-47d4-9532-761751c4a846" providerId="ADAL" clId="{7ABC6883-4636-4685-92EA-1F00858387A8}" dt="2026-01-21T08:52:07.736" v="263" actId="20577"/>
        <pc:sldMkLst>
          <pc:docMk/>
          <pc:sldMk cId="2140397032" sldId="419"/>
        </pc:sldMkLst>
        <pc:spChg chg="mod">
          <ac:chgData name="Fleur Dorrell" userId="29f7f9b2-a62b-47d4-9532-761751c4a846" providerId="ADAL" clId="{7ABC6883-4636-4685-92EA-1F00858387A8}" dt="2026-01-21T08:52:07.736" v="263" actId="20577"/>
          <ac:spMkLst>
            <pc:docMk/>
            <pc:sldMk cId="2140397032" sldId="419"/>
            <ac:spMk id="5" creationId="{1AAD88B1-C4A4-49B3-5CF6-A9D0CEBBBBD7}"/>
          </ac:spMkLst>
        </pc:spChg>
      </pc:sldChg>
      <pc:sldChg chg="modSp mod">
        <pc:chgData name="Fleur Dorrell" userId="29f7f9b2-a62b-47d4-9532-761751c4a846" providerId="ADAL" clId="{7ABC6883-4636-4685-92EA-1F00858387A8}" dt="2026-01-21T08:52:12.139" v="267" actId="20577"/>
        <pc:sldMkLst>
          <pc:docMk/>
          <pc:sldMk cId="3239579612" sldId="420"/>
        </pc:sldMkLst>
        <pc:spChg chg="mod">
          <ac:chgData name="Fleur Dorrell" userId="29f7f9b2-a62b-47d4-9532-761751c4a846" providerId="ADAL" clId="{7ABC6883-4636-4685-92EA-1F00858387A8}" dt="2026-01-21T08:52:12.139" v="267" actId="20577"/>
          <ac:spMkLst>
            <pc:docMk/>
            <pc:sldMk cId="3239579612" sldId="420"/>
            <ac:spMk id="5" creationId="{7ECF4374-916D-1138-3361-66524CE754BD}"/>
          </ac:spMkLst>
        </pc:spChg>
      </pc:sldChg>
      <pc:sldChg chg="modSp mod">
        <pc:chgData name="Fleur Dorrell" userId="29f7f9b2-a62b-47d4-9532-761751c4a846" providerId="ADAL" clId="{7ABC6883-4636-4685-92EA-1F00858387A8}" dt="2026-01-21T08:52:18.412" v="269" actId="20577"/>
        <pc:sldMkLst>
          <pc:docMk/>
          <pc:sldMk cId="3667094665" sldId="421"/>
        </pc:sldMkLst>
        <pc:spChg chg="mod">
          <ac:chgData name="Fleur Dorrell" userId="29f7f9b2-a62b-47d4-9532-761751c4a846" providerId="ADAL" clId="{7ABC6883-4636-4685-92EA-1F00858387A8}" dt="2026-01-21T08:52:18.412" v="269" actId="20577"/>
          <ac:spMkLst>
            <pc:docMk/>
            <pc:sldMk cId="3667094665" sldId="421"/>
            <ac:spMk id="5" creationId="{0BE63308-9E4C-512E-8285-9B1E46B64AB8}"/>
          </ac:spMkLst>
        </pc:spChg>
      </pc:sldChg>
      <pc:sldChg chg="modSp mod">
        <pc:chgData name="Fleur Dorrell" userId="29f7f9b2-a62b-47d4-9532-761751c4a846" providerId="ADAL" clId="{7ABC6883-4636-4685-92EA-1F00858387A8}" dt="2026-01-21T08:52:22.813" v="273" actId="20577"/>
        <pc:sldMkLst>
          <pc:docMk/>
          <pc:sldMk cId="2526765106" sldId="422"/>
        </pc:sldMkLst>
        <pc:spChg chg="mod">
          <ac:chgData name="Fleur Dorrell" userId="29f7f9b2-a62b-47d4-9532-761751c4a846" providerId="ADAL" clId="{7ABC6883-4636-4685-92EA-1F00858387A8}" dt="2026-01-21T08:52:22.813" v="273" actId="20577"/>
          <ac:spMkLst>
            <pc:docMk/>
            <pc:sldMk cId="2526765106" sldId="422"/>
            <ac:spMk id="5" creationId="{EC6EB93F-70EC-CBF4-54E2-CC324921C1DB}"/>
          </ac:spMkLst>
        </pc:spChg>
      </pc:sldChg>
      <pc:sldChg chg="modSp mod">
        <pc:chgData name="Fleur Dorrell" userId="29f7f9b2-a62b-47d4-9532-761751c4a846" providerId="ADAL" clId="{7ABC6883-4636-4685-92EA-1F00858387A8}" dt="2026-01-21T08:52:41.835" v="279" actId="20577"/>
        <pc:sldMkLst>
          <pc:docMk/>
          <pc:sldMk cId="3727230338" sldId="423"/>
        </pc:sldMkLst>
        <pc:spChg chg="mod">
          <ac:chgData name="Fleur Dorrell" userId="29f7f9b2-a62b-47d4-9532-761751c4a846" providerId="ADAL" clId="{7ABC6883-4636-4685-92EA-1F00858387A8}" dt="2026-01-21T08:52:41.835" v="279" actId="20577"/>
          <ac:spMkLst>
            <pc:docMk/>
            <pc:sldMk cId="3727230338" sldId="423"/>
            <ac:spMk id="5" creationId="{9BA082B2-8CFD-80E9-90F2-65AECB2B77E6}"/>
          </ac:spMkLst>
        </pc:spChg>
      </pc:sldChg>
      <pc:sldChg chg="modSp mod">
        <pc:chgData name="Fleur Dorrell" userId="29f7f9b2-a62b-47d4-9532-761751c4a846" providerId="ADAL" clId="{7ABC6883-4636-4685-92EA-1F00858387A8}" dt="2026-01-21T08:52:46.610" v="283" actId="20577"/>
        <pc:sldMkLst>
          <pc:docMk/>
          <pc:sldMk cId="1430129974" sldId="424"/>
        </pc:sldMkLst>
        <pc:spChg chg="mod">
          <ac:chgData name="Fleur Dorrell" userId="29f7f9b2-a62b-47d4-9532-761751c4a846" providerId="ADAL" clId="{7ABC6883-4636-4685-92EA-1F00858387A8}" dt="2026-01-21T08:52:46.610" v="283" actId="20577"/>
          <ac:spMkLst>
            <pc:docMk/>
            <pc:sldMk cId="1430129974" sldId="424"/>
            <ac:spMk id="5" creationId="{C0963CDE-8216-8C7A-FA74-B0D2D482FE48}"/>
          </ac:spMkLst>
        </pc:spChg>
      </pc:sldChg>
      <pc:sldChg chg="modSp mod">
        <pc:chgData name="Fleur Dorrell" userId="29f7f9b2-a62b-47d4-9532-761751c4a846" providerId="ADAL" clId="{7ABC6883-4636-4685-92EA-1F00858387A8}" dt="2026-01-21T08:53:03.240" v="291" actId="20577"/>
        <pc:sldMkLst>
          <pc:docMk/>
          <pc:sldMk cId="1346165303" sldId="425"/>
        </pc:sldMkLst>
        <pc:spChg chg="mod">
          <ac:chgData name="Fleur Dorrell" userId="29f7f9b2-a62b-47d4-9532-761751c4a846" providerId="ADAL" clId="{7ABC6883-4636-4685-92EA-1F00858387A8}" dt="2026-01-21T08:53:03.240" v="291" actId="20577"/>
          <ac:spMkLst>
            <pc:docMk/>
            <pc:sldMk cId="1346165303" sldId="425"/>
            <ac:spMk id="5" creationId="{D09AF342-1B47-4A76-3A6F-B11DA8DE41A9}"/>
          </ac:spMkLst>
        </pc:spChg>
      </pc:sldChg>
      <pc:sldChg chg="modSp mod">
        <pc:chgData name="Fleur Dorrell" userId="29f7f9b2-a62b-47d4-9532-761751c4a846" providerId="ADAL" clId="{7ABC6883-4636-4685-92EA-1F00858387A8}" dt="2026-01-21T08:53:13.250" v="308" actId="20577"/>
        <pc:sldMkLst>
          <pc:docMk/>
          <pc:sldMk cId="2687684394" sldId="426"/>
        </pc:sldMkLst>
        <pc:spChg chg="mod">
          <ac:chgData name="Fleur Dorrell" userId="29f7f9b2-a62b-47d4-9532-761751c4a846" providerId="ADAL" clId="{7ABC6883-4636-4685-92EA-1F00858387A8}" dt="2026-01-21T08:53:13.250" v="308" actId="20577"/>
          <ac:spMkLst>
            <pc:docMk/>
            <pc:sldMk cId="2687684394" sldId="426"/>
            <ac:spMk id="5" creationId="{2AFCD501-741E-74B5-91F9-BFAEF28BE8EF}"/>
          </ac:spMkLst>
        </pc:spChg>
      </pc:sldChg>
      <pc:sldChg chg="modSp mod">
        <pc:chgData name="Fleur Dorrell" userId="29f7f9b2-a62b-47d4-9532-761751c4a846" providerId="ADAL" clId="{7ABC6883-4636-4685-92EA-1F00858387A8}" dt="2026-01-21T08:53:23.846" v="328" actId="20577"/>
        <pc:sldMkLst>
          <pc:docMk/>
          <pc:sldMk cId="1287036587" sldId="427"/>
        </pc:sldMkLst>
        <pc:spChg chg="mod">
          <ac:chgData name="Fleur Dorrell" userId="29f7f9b2-a62b-47d4-9532-761751c4a846" providerId="ADAL" clId="{7ABC6883-4636-4685-92EA-1F00858387A8}" dt="2026-01-21T08:53:23.846" v="328" actId="20577"/>
          <ac:spMkLst>
            <pc:docMk/>
            <pc:sldMk cId="1287036587" sldId="427"/>
            <ac:spMk id="5" creationId="{A495A552-BE8D-9FF6-0E17-BA384AEDF19F}"/>
          </ac:spMkLst>
        </pc:spChg>
      </pc:sldChg>
      <pc:sldChg chg="modSp mod">
        <pc:chgData name="Fleur Dorrell" userId="29f7f9b2-a62b-47d4-9532-761751c4a846" providerId="ADAL" clId="{7ABC6883-4636-4685-92EA-1F00858387A8}" dt="2026-01-21T08:53:38.210" v="348" actId="20577"/>
        <pc:sldMkLst>
          <pc:docMk/>
          <pc:sldMk cId="3753777454" sldId="428"/>
        </pc:sldMkLst>
        <pc:spChg chg="mod">
          <ac:chgData name="Fleur Dorrell" userId="29f7f9b2-a62b-47d4-9532-761751c4a846" providerId="ADAL" clId="{7ABC6883-4636-4685-92EA-1F00858387A8}" dt="2026-01-21T08:53:38.210" v="348" actId="20577"/>
          <ac:spMkLst>
            <pc:docMk/>
            <pc:sldMk cId="3753777454" sldId="428"/>
            <ac:spMk id="5" creationId="{A8D8E697-D41D-D83D-53B1-85FB88955B43}"/>
          </ac:spMkLst>
        </pc:spChg>
      </pc:sldChg>
      <pc:sldChg chg="modSp mod">
        <pc:chgData name="Fleur Dorrell" userId="29f7f9b2-a62b-47d4-9532-761751c4a846" providerId="ADAL" clId="{7ABC6883-4636-4685-92EA-1F00858387A8}" dt="2026-01-21T08:53:49.622" v="368" actId="20577"/>
        <pc:sldMkLst>
          <pc:docMk/>
          <pc:sldMk cId="4177196515" sldId="429"/>
        </pc:sldMkLst>
        <pc:spChg chg="mod">
          <ac:chgData name="Fleur Dorrell" userId="29f7f9b2-a62b-47d4-9532-761751c4a846" providerId="ADAL" clId="{7ABC6883-4636-4685-92EA-1F00858387A8}" dt="2026-01-21T08:53:49.622" v="368" actId="20577"/>
          <ac:spMkLst>
            <pc:docMk/>
            <pc:sldMk cId="4177196515" sldId="429"/>
            <ac:spMk id="5" creationId="{51D919DB-0F9D-DBCE-9927-D183187C5F54}"/>
          </ac:spMkLst>
        </pc:spChg>
      </pc:sldChg>
      <pc:sldChg chg="modSp mod">
        <pc:chgData name="Fleur Dorrell" userId="29f7f9b2-a62b-47d4-9532-761751c4a846" providerId="ADAL" clId="{7ABC6883-4636-4685-92EA-1F00858387A8}" dt="2026-01-21T08:53:58.567" v="388" actId="20577"/>
        <pc:sldMkLst>
          <pc:docMk/>
          <pc:sldMk cId="3278381775" sldId="430"/>
        </pc:sldMkLst>
        <pc:spChg chg="mod">
          <ac:chgData name="Fleur Dorrell" userId="29f7f9b2-a62b-47d4-9532-761751c4a846" providerId="ADAL" clId="{7ABC6883-4636-4685-92EA-1F00858387A8}" dt="2026-01-21T08:53:58.567" v="388" actId="20577"/>
          <ac:spMkLst>
            <pc:docMk/>
            <pc:sldMk cId="3278381775" sldId="430"/>
            <ac:spMk id="5" creationId="{A2B2422A-24C0-5841-4173-D54B093C18A0}"/>
          </ac:spMkLst>
        </pc:spChg>
      </pc:sldChg>
      <pc:sldChg chg="modSp mod">
        <pc:chgData name="Fleur Dorrell" userId="29f7f9b2-a62b-47d4-9532-761751c4a846" providerId="ADAL" clId="{7ABC6883-4636-4685-92EA-1F00858387A8}" dt="2026-01-21T08:54:10.638" v="408" actId="20577"/>
        <pc:sldMkLst>
          <pc:docMk/>
          <pc:sldMk cId="1771835534" sldId="431"/>
        </pc:sldMkLst>
        <pc:spChg chg="mod">
          <ac:chgData name="Fleur Dorrell" userId="29f7f9b2-a62b-47d4-9532-761751c4a846" providerId="ADAL" clId="{7ABC6883-4636-4685-92EA-1F00858387A8}" dt="2026-01-21T08:54:10.638" v="408" actId="20577"/>
          <ac:spMkLst>
            <pc:docMk/>
            <pc:sldMk cId="1771835534" sldId="431"/>
            <ac:spMk id="5" creationId="{E2CDF802-AE0A-DE30-1CFE-8487A2C6C2DF}"/>
          </ac:spMkLst>
        </pc:spChg>
      </pc:sldChg>
      <pc:sldChg chg="modSp mod">
        <pc:chgData name="Fleur Dorrell" userId="29f7f9b2-a62b-47d4-9532-761751c4a846" providerId="ADAL" clId="{7ABC6883-4636-4685-92EA-1F00858387A8}" dt="2026-01-21T08:54:23.787" v="428" actId="20577"/>
        <pc:sldMkLst>
          <pc:docMk/>
          <pc:sldMk cId="1064288053" sldId="432"/>
        </pc:sldMkLst>
        <pc:spChg chg="mod">
          <ac:chgData name="Fleur Dorrell" userId="29f7f9b2-a62b-47d4-9532-761751c4a846" providerId="ADAL" clId="{7ABC6883-4636-4685-92EA-1F00858387A8}" dt="2026-01-21T08:54:23.787" v="428" actId="20577"/>
          <ac:spMkLst>
            <pc:docMk/>
            <pc:sldMk cId="1064288053" sldId="432"/>
            <ac:spMk id="5" creationId="{70889FDF-6659-3283-5048-DA1A27A69015}"/>
          </ac:spMkLst>
        </pc:spChg>
      </pc:sldChg>
      <pc:sldChg chg="modSp mod">
        <pc:chgData name="Fleur Dorrell" userId="29f7f9b2-a62b-47d4-9532-761751c4a846" providerId="ADAL" clId="{7ABC6883-4636-4685-92EA-1F00858387A8}" dt="2026-01-21T08:54:31.422" v="441" actId="20577"/>
        <pc:sldMkLst>
          <pc:docMk/>
          <pc:sldMk cId="1050007512" sldId="433"/>
        </pc:sldMkLst>
        <pc:spChg chg="mod">
          <ac:chgData name="Fleur Dorrell" userId="29f7f9b2-a62b-47d4-9532-761751c4a846" providerId="ADAL" clId="{7ABC6883-4636-4685-92EA-1F00858387A8}" dt="2026-01-21T08:54:31.422" v="441" actId="20577"/>
          <ac:spMkLst>
            <pc:docMk/>
            <pc:sldMk cId="1050007512" sldId="433"/>
            <ac:spMk id="5" creationId="{356EAFAA-9222-ED97-14D6-18B6307A7B15}"/>
          </ac:spMkLst>
        </pc:spChg>
      </pc:sldChg>
      <pc:sldChg chg="modSp mod">
        <pc:chgData name="Fleur Dorrell" userId="29f7f9b2-a62b-47d4-9532-761751c4a846" providerId="ADAL" clId="{7ABC6883-4636-4685-92EA-1F00858387A8}" dt="2026-01-21T08:54:40.217" v="454" actId="20577"/>
        <pc:sldMkLst>
          <pc:docMk/>
          <pc:sldMk cId="196982085" sldId="434"/>
        </pc:sldMkLst>
        <pc:spChg chg="mod">
          <ac:chgData name="Fleur Dorrell" userId="29f7f9b2-a62b-47d4-9532-761751c4a846" providerId="ADAL" clId="{7ABC6883-4636-4685-92EA-1F00858387A8}" dt="2026-01-21T08:54:40.217" v="454" actId="20577"/>
          <ac:spMkLst>
            <pc:docMk/>
            <pc:sldMk cId="196982085" sldId="434"/>
            <ac:spMk id="5" creationId="{F8E6433F-23D2-2A41-81AF-6A12AF7A7870}"/>
          </ac:spMkLst>
        </pc:spChg>
      </pc:sldChg>
      <pc:sldChg chg="modSp mod">
        <pc:chgData name="Fleur Dorrell" userId="29f7f9b2-a62b-47d4-9532-761751c4a846" providerId="ADAL" clId="{7ABC6883-4636-4685-92EA-1F00858387A8}" dt="2026-01-21T08:54:53.174" v="468" actId="20577"/>
        <pc:sldMkLst>
          <pc:docMk/>
          <pc:sldMk cId="1899788637" sldId="435"/>
        </pc:sldMkLst>
        <pc:spChg chg="mod">
          <ac:chgData name="Fleur Dorrell" userId="29f7f9b2-a62b-47d4-9532-761751c4a846" providerId="ADAL" clId="{7ABC6883-4636-4685-92EA-1F00858387A8}" dt="2026-01-21T08:54:53.174" v="468" actId="20577"/>
          <ac:spMkLst>
            <pc:docMk/>
            <pc:sldMk cId="1899788637" sldId="435"/>
            <ac:spMk id="5" creationId="{20B09435-6CC6-9C5E-E453-A07B120EE349}"/>
          </ac:spMkLst>
        </pc:spChg>
      </pc:sldChg>
      <pc:sldChg chg="modSp mod">
        <pc:chgData name="Fleur Dorrell" userId="29f7f9b2-a62b-47d4-9532-761751c4a846" providerId="ADAL" clId="{7ABC6883-4636-4685-92EA-1F00858387A8}" dt="2026-01-21T08:55:06.280" v="482" actId="20577"/>
        <pc:sldMkLst>
          <pc:docMk/>
          <pc:sldMk cId="3914626966" sldId="436"/>
        </pc:sldMkLst>
        <pc:spChg chg="mod">
          <ac:chgData name="Fleur Dorrell" userId="29f7f9b2-a62b-47d4-9532-761751c4a846" providerId="ADAL" clId="{7ABC6883-4636-4685-92EA-1F00858387A8}" dt="2026-01-21T08:55:06.280" v="482" actId="20577"/>
          <ac:spMkLst>
            <pc:docMk/>
            <pc:sldMk cId="3914626966" sldId="436"/>
            <ac:spMk id="5" creationId="{40639608-8897-76AC-18CA-7ADB4FA883A1}"/>
          </ac:spMkLst>
        </pc:spChg>
      </pc:sldChg>
      <pc:sldChg chg="modSp mod">
        <pc:chgData name="Fleur Dorrell" userId="29f7f9b2-a62b-47d4-9532-761751c4a846" providerId="ADAL" clId="{7ABC6883-4636-4685-92EA-1F00858387A8}" dt="2026-01-21T08:55:15.363" v="494" actId="20577"/>
        <pc:sldMkLst>
          <pc:docMk/>
          <pc:sldMk cId="1488631559" sldId="437"/>
        </pc:sldMkLst>
        <pc:spChg chg="mod">
          <ac:chgData name="Fleur Dorrell" userId="29f7f9b2-a62b-47d4-9532-761751c4a846" providerId="ADAL" clId="{7ABC6883-4636-4685-92EA-1F00858387A8}" dt="2026-01-21T08:55:15.363" v="494" actId="20577"/>
          <ac:spMkLst>
            <pc:docMk/>
            <pc:sldMk cId="1488631559" sldId="437"/>
            <ac:spMk id="5" creationId="{B9A7234B-232F-1AD4-0EE7-9BA9FB6898BD}"/>
          </ac:spMkLst>
        </pc:spChg>
      </pc:sldChg>
      <pc:sldChg chg="modSp mod">
        <pc:chgData name="Fleur Dorrell" userId="29f7f9b2-a62b-47d4-9532-761751c4a846" providerId="ADAL" clId="{7ABC6883-4636-4685-92EA-1F00858387A8}" dt="2026-01-21T08:55:34.285" v="522" actId="20577"/>
        <pc:sldMkLst>
          <pc:docMk/>
          <pc:sldMk cId="1265608859" sldId="440"/>
        </pc:sldMkLst>
        <pc:spChg chg="mod">
          <ac:chgData name="Fleur Dorrell" userId="29f7f9b2-a62b-47d4-9532-761751c4a846" providerId="ADAL" clId="{7ABC6883-4636-4685-92EA-1F00858387A8}" dt="2026-01-21T08:55:34.285" v="522" actId="20577"/>
          <ac:spMkLst>
            <pc:docMk/>
            <pc:sldMk cId="1265608859" sldId="440"/>
            <ac:spMk id="5" creationId="{B1611A1D-12F5-2B02-EA77-AA27C9086A7D}"/>
          </ac:spMkLst>
        </pc:spChg>
      </pc:sldChg>
      <pc:sldChg chg="modSp mod">
        <pc:chgData name="Fleur Dorrell" userId="29f7f9b2-a62b-47d4-9532-761751c4a846" providerId="ADAL" clId="{7ABC6883-4636-4685-92EA-1F00858387A8}" dt="2026-01-21T08:56:07.775" v="547" actId="20577"/>
        <pc:sldMkLst>
          <pc:docMk/>
          <pc:sldMk cId="3952811581" sldId="441"/>
        </pc:sldMkLst>
        <pc:spChg chg="mod">
          <ac:chgData name="Fleur Dorrell" userId="29f7f9b2-a62b-47d4-9532-761751c4a846" providerId="ADAL" clId="{7ABC6883-4636-4685-92EA-1F00858387A8}" dt="2026-01-21T08:56:07.775" v="547" actId="20577"/>
          <ac:spMkLst>
            <pc:docMk/>
            <pc:sldMk cId="3952811581" sldId="441"/>
            <ac:spMk id="7" creationId="{352A8277-8717-C06D-1229-1AE0441F1F19}"/>
          </ac:spMkLst>
        </pc:spChg>
      </pc:sldChg>
      <pc:sldChg chg="modSp mod">
        <pc:chgData name="Fleur Dorrell" userId="29f7f9b2-a62b-47d4-9532-761751c4a846" providerId="ADAL" clId="{7ABC6883-4636-4685-92EA-1F00858387A8}" dt="2026-01-21T08:55:24.726" v="508" actId="20577"/>
        <pc:sldMkLst>
          <pc:docMk/>
          <pc:sldMk cId="978578792" sldId="443"/>
        </pc:sldMkLst>
        <pc:spChg chg="mod">
          <ac:chgData name="Fleur Dorrell" userId="29f7f9b2-a62b-47d4-9532-761751c4a846" providerId="ADAL" clId="{7ABC6883-4636-4685-92EA-1F00858387A8}" dt="2026-01-21T08:55:24.726" v="508" actId="20577"/>
          <ac:spMkLst>
            <pc:docMk/>
            <pc:sldMk cId="978578792" sldId="443"/>
            <ac:spMk id="4" creationId="{242E3639-D5B5-5E82-BADE-DAC2ABD88454}"/>
          </ac:spMkLst>
        </pc:spChg>
      </pc:sldChg>
      <pc:sldChg chg="modSp mod">
        <pc:chgData name="Fleur Dorrell" userId="29f7f9b2-a62b-47d4-9532-761751c4a846" providerId="ADAL" clId="{7ABC6883-4636-4685-92EA-1F00858387A8}" dt="2026-01-21T08:56:29.834" v="569" actId="20577"/>
        <pc:sldMkLst>
          <pc:docMk/>
          <pc:sldMk cId="1016861031" sldId="445"/>
        </pc:sldMkLst>
        <pc:spChg chg="mod">
          <ac:chgData name="Fleur Dorrell" userId="29f7f9b2-a62b-47d4-9532-761751c4a846" providerId="ADAL" clId="{7ABC6883-4636-4685-92EA-1F00858387A8}" dt="2026-01-21T08:56:29.834" v="569" actId="20577"/>
          <ac:spMkLst>
            <pc:docMk/>
            <pc:sldMk cId="1016861031" sldId="445"/>
            <ac:spMk id="5" creationId="{916AF443-439E-285D-2033-5A91369BC2C0}"/>
          </ac:spMkLst>
        </pc:spChg>
      </pc:sldChg>
      <pc:sldChg chg="modSp mod">
        <pc:chgData name="Fleur Dorrell" userId="29f7f9b2-a62b-47d4-9532-761751c4a846" providerId="ADAL" clId="{7ABC6883-4636-4685-92EA-1F00858387A8}" dt="2026-01-21T08:56:35.307" v="572" actId="20577"/>
        <pc:sldMkLst>
          <pc:docMk/>
          <pc:sldMk cId="3525386469" sldId="446"/>
        </pc:sldMkLst>
        <pc:spChg chg="mod">
          <ac:chgData name="Fleur Dorrell" userId="29f7f9b2-a62b-47d4-9532-761751c4a846" providerId="ADAL" clId="{7ABC6883-4636-4685-92EA-1F00858387A8}" dt="2026-01-21T08:56:35.307" v="572" actId="20577"/>
          <ac:spMkLst>
            <pc:docMk/>
            <pc:sldMk cId="3525386469" sldId="446"/>
            <ac:spMk id="5" creationId="{5F4F577F-190C-518A-1BC2-05AAFB512767}"/>
          </ac:spMkLst>
        </pc:spChg>
      </pc:sldChg>
      <pc:sldChg chg="modSp mod">
        <pc:chgData name="Fleur Dorrell" userId="29f7f9b2-a62b-47d4-9532-761751c4a846" providerId="ADAL" clId="{7ABC6883-4636-4685-92EA-1F00858387A8}" dt="2026-01-21T08:56:16.669" v="555" actId="5793"/>
        <pc:sldMkLst>
          <pc:docMk/>
          <pc:sldMk cId="1434796211" sldId="449"/>
        </pc:sldMkLst>
        <pc:spChg chg="mod">
          <ac:chgData name="Fleur Dorrell" userId="29f7f9b2-a62b-47d4-9532-761751c4a846" providerId="ADAL" clId="{7ABC6883-4636-4685-92EA-1F00858387A8}" dt="2026-01-21T08:56:16.669" v="555" actId="5793"/>
          <ac:spMkLst>
            <pc:docMk/>
            <pc:sldMk cId="1434796211" sldId="449"/>
            <ac:spMk id="5" creationId="{C40CD8DF-8D13-C44A-8407-8116BF424BB5}"/>
          </ac:spMkLst>
        </pc:spChg>
      </pc:sldChg>
      <pc:sldChg chg="modSp mod">
        <pc:chgData name="Fleur Dorrell" userId="29f7f9b2-a62b-47d4-9532-761751c4a846" providerId="ADAL" clId="{7ABC6883-4636-4685-92EA-1F00858387A8}" dt="2026-01-21T08:56:24.463" v="562" actId="20577"/>
        <pc:sldMkLst>
          <pc:docMk/>
          <pc:sldMk cId="2843079411" sldId="450"/>
        </pc:sldMkLst>
        <pc:spChg chg="mod">
          <ac:chgData name="Fleur Dorrell" userId="29f7f9b2-a62b-47d4-9532-761751c4a846" providerId="ADAL" clId="{7ABC6883-4636-4685-92EA-1F00858387A8}" dt="2026-01-21T08:56:24.463" v="562" actId="20577"/>
          <ac:spMkLst>
            <pc:docMk/>
            <pc:sldMk cId="2843079411" sldId="450"/>
            <ac:spMk id="4" creationId="{5D7B7EFC-9DED-0F66-655A-DF1099567082}"/>
          </ac:spMkLst>
        </pc:spChg>
      </pc:sldChg>
      <pc:sldChg chg="modSp mod">
        <pc:chgData name="Fleur Dorrell" userId="29f7f9b2-a62b-47d4-9532-761751c4a846" providerId="ADAL" clId="{7ABC6883-4636-4685-92EA-1F00858387A8}" dt="2026-01-21T08:56:40.637" v="575" actId="20577"/>
        <pc:sldMkLst>
          <pc:docMk/>
          <pc:sldMk cId="1652695583" sldId="452"/>
        </pc:sldMkLst>
        <pc:spChg chg="mod">
          <ac:chgData name="Fleur Dorrell" userId="29f7f9b2-a62b-47d4-9532-761751c4a846" providerId="ADAL" clId="{7ABC6883-4636-4685-92EA-1F00858387A8}" dt="2026-01-21T08:56:40.637" v="575" actId="20577"/>
          <ac:spMkLst>
            <pc:docMk/>
            <pc:sldMk cId="1652695583" sldId="452"/>
            <ac:spMk id="5" creationId="{17BB8F5D-6A39-06E6-D879-C9EBC43FFB4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59EA5-A731-4714-93C9-53FD328F1F6B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DCFD8-1F14-4F85-9C1E-0E611A745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10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A8BE6-D8E9-4812-B762-797B576EB4AF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632A1-FAB4-49EB-AA1E-7D1F1F0DD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5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583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26C06-E049-A7FF-F353-EDB4C86DB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E450B1-BF4C-0B0B-0AE3-7330814BCE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91505E-0AF2-32AF-6411-B1C810F65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F8937-4BE0-B5A3-1766-95252474E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545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A12DF-39AF-BC38-9331-A7BD0ECDD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CECF49-FEB6-2B0F-A278-790D8A98C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0EC8C6-8E08-DEAB-F555-149CBAF59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1A3C2-4E09-DDA3-4D40-EBCBE86AD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677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6017F-00C2-BBDD-8FD1-D9419F153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973526-57BA-632B-E811-5FB3E1490C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6B7D63-3514-7C47-051D-0BAC4182E2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0084A-CBEB-EA95-7ECB-B1BCE7E607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016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A42AB-A4CA-F991-5A65-E5C8EE36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E02135-9B44-6F90-902D-F19D8C3A93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4DFF61-B416-79E1-03D4-CD8A8587A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14C86-04E3-615C-AAC1-020B0E01CF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01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9A682-A827-5E27-BD77-E55128712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9402AE-4A5A-B6F4-63A7-AE41F811E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576C29-315B-B4EF-2F08-0B446CF6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A9F75-CB83-78EB-DE08-4079272E7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321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71D96-C89A-8279-55BD-4FE1A49EB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86FCB7-4A08-D603-991E-20AAFB4C2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9EB39D-514A-D5B8-77DC-80C483090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CC078-F4AA-942F-80EE-2D8896A98C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842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0C3EE-DAEF-715A-6C0C-DA10E79B4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EA2F80-D7EE-7419-27FD-313560B119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4EAA10-8593-A379-06FF-0DCCA47AC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7F718-1948-4EC6-F39A-11B3D93B44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362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D9C4B-1184-9399-64FA-B4AD364EE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636C3D-8396-9234-C797-C73B466EFE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E51DE4-BC2E-DB46-A927-32D07A8DD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2D24A-9B3E-72A9-E644-0F80E4EA57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7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83264-1A40-1D1E-0A1D-02599D908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EE0C73-2F44-0814-4668-DD43C0358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CEF3B-D3F5-60A1-218E-B69808210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24BDD-BC26-1A00-8B62-87EA310D1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49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5DC40-BFF1-0D93-6DF9-F226C9F92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CECA2C-B4A7-D665-8C79-9AE6E7A58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84FDE0-716C-82C1-BA4B-C5002D1DE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4B7AB-604B-DC22-E1D3-587AC8A95A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73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1844C-693C-15AC-B3D2-A99DAA1C2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21B0B5-E354-F181-482D-27DC0A822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B08EB5-F5A0-341A-913A-FDD0EEACC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79786-D20D-050D-610F-017DF8F89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136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4D532-817C-1E48-B183-15B722354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F9324-8AC7-63FF-72E9-0EE140BBB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DAC242-A105-80FE-9ABE-CB2A72CA6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E5A21-B874-B07F-8CDC-050EF3E5DA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405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F2612-F6FE-11A7-D2E5-3FE1934F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6BD179-9F82-A3BC-8379-ADE1BD279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64E4E5-A2BF-58AD-87B5-19E5CAAE1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FB5F2-D56A-1953-13D9-FDBFA3A88D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769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A4A2D-745F-85FD-C936-E398C1495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825CB1-7C21-B2E6-572D-78E45E85D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67185E-80D5-D1E3-58CA-8F68CA9AA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37A26-ED6C-1FEF-D647-5E2EA85A7E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928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47048-0EDC-C144-067B-6C7C8AF00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199678-32B5-F051-9A70-099F779784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4FB226-1072-224D-14C5-5B21D5764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47C6B-85E6-4C7D-6F99-6BB3F9596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439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D33D3-575E-13A6-D898-CAD0E0D0D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66C4A9-1F6B-5902-7EF4-78E6E50D2C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C1219-267A-422A-A079-744143AC9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ED61C-EEC8-57DB-F949-B7AB72418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45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193A0-D5D2-2A14-2FDB-45BBA928C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2469F3-9666-621C-346C-4F1EB4603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BFED3D-5721-013F-4E2E-CD8073830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A4A00-AD12-8DFA-7F9C-32AA68B540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464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7185F-1CA7-1728-1599-86A97C277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1B49D5-52A0-BBD2-6D36-A4B29E0B9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363AE8-1814-00DC-06F2-81BC58E30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CFA56-99D7-1D70-730E-DFC77ED97F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73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56AED-8804-CD56-9ACB-B0D3713E0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54E4D6-FF45-62E2-2178-134A6834C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95F154-B89C-6EE5-7775-9AF50E005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10004-DB5A-68A9-ACB3-C5EDEF957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0663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26E8B-F4C9-280B-F540-8EF651D64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074442-7127-AF60-17D7-5CA98A29D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37FF36-40AD-4C0C-09BF-0D313512A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9505A-ACEE-8E62-43CC-FFC630F7AA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9846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C6B3E-BA68-8B19-4FB3-8F924F402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40363C-C197-6F46-3DA1-49CDA2636E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A6305E-07BB-CFC5-FD46-53B8C9F6D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699B9-B193-16C3-285F-4FE115C979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6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DA045-FE79-4CA0-05FE-45E120686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0B9692-9908-2C64-09CC-93B4B0C0E7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AF0129-68A3-B88B-C3D6-0BB5630D1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C1A1B-CA6A-5A7C-67D5-7C1EC90778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8493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484FD-2263-65D8-F56E-1428C902D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3F7592-46F5-AFB0-5EAE-0B4EF5DE9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451C2E-71EF-99E8-47F8-FAA352B98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DFB18-89BC-50CC-3B4D-C9425E0A6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102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3A61B-74B0-09BA-67AC-F3073224E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1C484-5CB7-BB66-42E7-82B8699AD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593C8C-D64C-1FE9-D2AA-8CB80727F5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9719F-7E4E-DA05-5963-8BA29D1729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279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0EC42-1A04-676B-0925-64BA52C58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F65CA4-CA39-F0B2-DC88-689DA82EFD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284452-1723-8380-FE9B-6CB9E0858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BD396-2B1E-1122-292C-3D30B6F36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623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6E2D1-B351-4152-B749-C01065B0E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FD1662-ECB5-6D14-F722-A5F1D16ACB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EEBAC1-9088-C69F-60D4-C552564D8F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A742E-4E7F-58D2-83E5-6CCB763C30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4135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D0E5A-81C8-6107-6305-CE85C85F4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489049-3870-54CA-8C36-DA32454C0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CCCE84-6CE1-3095-A0EF-40E82812C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698C8-086A-CF0B-E093-6FBDED690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825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5A234-4109-25C2-A265-68A27944E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41D50-972C-BAA6-8024-6AE4ED3CF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254367-7AAE-635C-B099-D5E6DC69F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F78EC-E57B-B722-BAD0-F85FA54932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1135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58B00-5DC7-6D59-EEAB-429D4D530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1A5FCC-BE7B-4664-96BE-859DF4901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61865-8FF0-914D-3DC3-3C2CC19BE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F48F-71A4-9934-976F-3E7F2D84B2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9938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FFD68-2358-8DBE-E789-549739659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7DD392-4ABF-0E39-DEB2-5DAE4E6338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E276D4-9813-1CFC-19FA-9002EA371D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77686-2149-8A3E-CBAD-DE1CE769FF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2352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A88D9-CB9F-6D72-81DE-8DAC30EDC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720151-31F8-3CAF-AE13-23F681753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4DEF43-81E0-FDF4-129D-C7C95A174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2AD92-F405-346C-91DC-178FAACC05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1993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1B1F6-3417-16D3-6EA3-C7234A7BB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6322B2-E318-9C37-7A6D-E4C232BBCC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706A8D-BA71-3A5B-2C6F-4800EFA52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0E701-762E-25CE-B11A-9816BA0A16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23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B5320-2DC8-DC09-8A72-621499A8F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928968-639B-5334-76CA-2C1C9D771D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E96F94-DE87-96BD-7995-2F6E90C535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FAD36-B393-EF10-1AAC-93FC4DF0BE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430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E118C-BC00-6A10-EE42-DF64A66C2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B0CE82-A0B4-7367-91FC-64F257226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579BFA-50F5-B80C-1D23-333F0018F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858EA-955C-2E4D-DA99-F624C78298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3620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8D138-844A-8060-2511-50CEF258C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3E2CF1-BD29-F0AC-6568-0D75B754E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90583-56CF-2DE8-2A6A-DFCE882E2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D3BB2-9A6F-9D92-9AE9-A5EACEF0B9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9527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6ADB3-978B-CC9F-4278-FB704A841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C44297-9A0D-4E79-1B56-C448FC6D4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1B0AE5-BBE2-9199-D824-9C34BAD84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C6AC0-D613-CC44-F542-D42F5163F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2670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BBDF0-3455-8C72-333E-5C3FA4E4D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DFDA2C-4B6C-81FF-BB1E-37BA865A9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04BE4D-2F19-6D57-D96F-7C0D3D12D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B6E19-E850-3AC3-2139-171EF2167C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6655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AE59A-74CA-FCBF-8D97-8C62AF0F3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2275AB-D7CA-D136-25BF-5AA23E56A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FEA0A6-609D-4057-8FF7-E940DD00F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D7436-8A4E-4ECE-2F96-DC07C41E89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1527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EB046-3384-DC86-C1A6-118F7EF0C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72E4EA-6088-2F8F-C8CD-E26B86AFBD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CB3F6F-095F-E1D2-A46B-C14E483AC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D7167-9B33-3EEA-0011-E3CEB92542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831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C1E71-8C67-5B27-15B9-7DA7715DA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907186-4E00-CBE1-9ADD-D08ABD592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9F6995-4458-9A8E-7381-75B564524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14679-EE77-7F90-1E25-10C6338BEF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7709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8B0CE-0054-983C-AA30-2F540D4C7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3375E-9590-8ECE-D79E-CA5BCF3B51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BF7C7E-0E1D-118B-F9AF-6D633940F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49D22-77B0-F9CC-ED07-38006D0641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EDFC2-BA72-11BA-A347-A63C6856C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DDF6F2-EDA4-F137-B013-814A300FA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8E1C92-9F9A-08E3-239A-0DCCD4D00A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1AF83-CA3F-7BC3-8647-9F03B1BFA9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301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90DCF-B9BD-82DB-5D66-AC3DEF537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300BD1-0854-15B6-84F7-ED61B8CA0B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D7882B-683C-8743-8897-0B43D2031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57597-A835-DB4B-412F-C91CDFBC27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1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ABE4F-4B8E-5F7D-7390-96D95ED96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220CD7-833F-7C1A-071F-E5392E281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B2249D-E0F4-E14E-DE81-20D345405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22EAB-9B9E-2FAC-1A7E-736BC896C7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94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96710-9074-BF7C-2312-5C0259C23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D581F7-6194-AE5E-EBE1-513D36F519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7359A6-FAC8-7A1C-F8B2-6874C178C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A60D0-20C8-4345-97EB-5F900AD8B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692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4391F-E686-2A0F-7CEB-5B831970D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2ADA7E-4E25-506B-22A3-ECA38BCA0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C7D67E-1606-A019-B718-20E8F097F3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3A4D6-6110-AFF4-79CD-704929E7FA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632A1-FAB4-49EB-AA1E-7D1F1F0DDE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22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72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1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12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29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25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0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72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7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97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05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9443-BC9F-4034-AE7E-843ECE2E9A99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08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49443-BC9F-4034-AE7E-843ECE2E9A99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41A18-B919-4B22-B2DF-1632B786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49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95D80-A57B-23D5-8521-A4BB8F5CFC75}"/>
              </a:ext>
            </a:extLst>
          </p:cNvPr>
          <p:cNvSpPr txBox="1"/>
          <p:nvPr/>
        </p:nvSpPr>
        <p:spPr>
          <a:xfrm>
            <a:off x="6641430" y="1336835"/>
            <a:ext cx="511342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Ash Wednesday – </a:t>
            </a:r>
            <a:b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18th February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A pure heart create for me, O God,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and give me again the joy of your help.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Psalm 51: 3-19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Ask God to guide and renew you throughout this Lenten season.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3A5AF7-ED64-5F7C-CCD4-04F78A206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8" y="397042"/>
            <a:ext cx="6063915" cy="606391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urple and white logo&#10;&#10;AI-generated content may be incorrect.">
            <a:extLst>
              <a:ext uri="{FF2B5EF4-FFF2-40B4-BE49-F238E27FC236}">
                <a16:creationId xmlns:a16="http://schemas.microsoft.com/office/drawing/2014/main" id="{7B3F86CB-A826-808E-7655-BD74CC88A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8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AD3374-55CE-2AF8-25C2-B6D5AF2DB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E05F3C-F4ED-9DCF-DD0A-6EBFE0F1E9A2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C0201-4DF4-80E1-838C-863BCE89A912}"/>
              </a:ext>
            </a:extLst>
          </p:cNvPr>
          <p:cNvSpPr txBox="1"/>
          <p:nvPr/>
        </p:nvSpPr>
        <p:spPr>
          <a:xfrm>
            <a:off x="6575772" y="1040647"/>
            <a:ext cx="491438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Friday 27th February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  <a:t>But they who wait for the Lord shall renew their strength. </a:t>
            </a:r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Isaiah 40:28-31 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  <a:t>Who needs your encouragement and support?</a:t>
            </a:r>
          </a:p>
          <a:p>
            <a:endParaRPr lang="en-GB" dirty="0"/>
          </a:p>
        </p:txBody>
      </p:sp>
      <p:pic>
        <p:nvPicPr>
          <p:cNvPr id="5" name="Picture 4" descr="A purple and white logo&#10;&#10;AI-generated content may be incorrect.">
            <a:extLst>
              <a:ext uri="{FF2B5EF4-FFF2-40B4-BE49-F238E27FC236}">
                <a16:creationId xmlns:a16="http://schemas.microsoft.com/office/drawing/2014/main" id="{2E22699F-E768-CBBE-4221-B278EFEA16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42BAD0D-A8D8-451A-1AFE-6EB8644E8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5" y="588841"/>
            <a:ext cx="5680317" cy="568031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62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247142-DCA1-75B7-9ABC-1B8362006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127125-14AB-D9E4-D981-3D08B84BCCFF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6BFEA687-028D-EFEB-3211-BAE849AD6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F4024C-2C44-EFD3-6D42-D27F77BAD985}"/>
              </a:ext>
            </a:extLst>
          </p:cNvPr>
          <p:cNvSpPr txBox="1"/>
          <p:nvPr/>
        </p:nvSpPr>
        <p:spPr>
          <a:xfrm>
            <a:off x="6524123" y="1074521"/>
            <a:ext cx="497806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Saturday 28th February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Return to the Lord your God, for he is gracious and merciful, slow to anger, and abounding in steadfast love. </a:t>
            </a: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Joel 2: 12-13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Where in your heart do you need to return to God? Begin the journey.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2E34110-64B5-DCAB-8A68-AB5A1DC75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0" y="616873"/>
            <a:ext cx="5519231" cy="551923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620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6F1C11-37F2-D126-1BAE-F034AE984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1D13EA-5D1D-36F8-E51D-F07CC960774D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24FFCC18-3040-3775-0775-01C93B01C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D68BE3-EC6F-AC17-3EAE-44AC253CF986}"/>
              </a:ext>
            </a:extLst>
          </p:cNvPr>
          <p:cNvSpPr txBox="1"/>
          <p:nvPr/>
        </p:nvSpPr>
        <p:spPr>
          <a:xfrm>
            <a:off x="5585660" y="1385047"/>
            <a:ext cx="609399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Second Sunday of Lent – 1st March</a:t>
            </a:r>
          </a:p>
          <a:p>
            <a:endParaRPr lang="en-GB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A voice from the cloud said, “This is my beloved Son, with whom I am well pleased; listen to him.” </a:t>
            </a: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Matthew 17:5-8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Choose a gospel story to read and reflect on this week.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56CE8A4-D29E-8AFC-2A93-185057A41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2" y="925405"/>
            <a:ext cx="4921941" cy="492194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49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6A6F5C-D262-821A-3DCE-8E8DA1FA8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95FF43-F967-984C-0881-D8D23879E2D9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CC50CDB4-0C07-7296-5BCC-AF64AE5BC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1153BD-F6A5-C20A-7A7C-C6101F251C3E}"/>
              </a:ext>
            </a:extLst>
          </p:cNvPr>
          <p:cNvSpPr txBox="1"/>
          <p:nvPr/>
        </p:nvSpPr>
        <p:spPr>
          <a:xfrm>
            <a:off x="6954952" y="1210784"/>
            <a:ext cx="466755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Monday 2nd March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Our soul waits for the Lord;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he is our help and our shield.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Psalm 33:1-22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Pray for countries at war and who need God’s help and shield.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A3A2D9FC-8FF4-A05D-071F-93275F6AA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9" y="271686"/>
            <a:ext cx="6232358" cy="623235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666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713D41-F047-C3AF-1365-4CCC61221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155B0C-4EA3-A046-BF2A-C2049D449ED0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7897D70E-E973-90A1-7C8B-048DA0251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5FC3C9-2B8A-065B-6DD8-0441BC86D95C}"/>
              </a:ext>
            </a:extLst>
          </p:cNvPr>
          <p:cNvSpPr txBox="1"/>
          <p:nvPr/>
        </p:nvSpPr>
        <p:spPr>
          <a:xfrm>
            <a:off x="7093131" y="882742"/>
            <a:ext cx="4388519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Tuesday 3rd March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Humble yourselves, therefore, under the mighty hand of God so that at the proper time he may exalt you. </a:t>
            </a: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1 Peter 5:6-11 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Look out for God’s hand at work in someone you see or speak to today.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552EFDBA-E091-F7E0-2C5D-E27B6AC44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3" y="259654"/>
            <a:ext cx="6237397" cy="623739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644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687B7A-0DFE-2184-8DA8-99269FF19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11A918-A0FA-11BE-8DC2-BD302BAB8468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798E2033-A6AF-23F1-BAA7-0EE62576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8FF991-8F06-5DBD-FE9C-AC1A5E77E666}"/>
              </a:ext>
            </a:extLst>
          </p:cNvPr>
          <p:cNvSpPr txBox="1"/>
          <p:nvPr/>
        </p:nvSpPr>
        <p:spPr>
          <a:xfrm>
            <a:off x="6673515" y="970000"/>
            <a:ext cx="4941971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Wednesday – 4th March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Man does not live on bread alone but on every word that comes from the mouth of God.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Matthew 4:1-11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Say the Our Father slowly - give thanks for food and the opportunity to forgive others.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9E5E006-6CBB-4371-A518-4DF4AA827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14" y="585362"/>
            <a:ext cx="5687276" cy="568727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33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FD0D15-2F1C-AB6B-8DD7-D996EE9A0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C4F1D7-B242-A9B8-8B79-DFDD2C383AB8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20726CA4-36E8-FEB3-BCF3-976D1E5A9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D34799-58F8-AC61-5B6C-44BB5FCD4344}"/>
              </a:ext>
            </a:extLst>
          </p:cNvPr>
          <p:cNvSpPr txBox="1"/>
          <p:nvPr/>
        </p:nvSpPr>
        <p:spPr>
          <a:xfrm>
            <a:off x="6666999" y="1402957"/>
            <a:ext cx="496252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Thursday 5th March</a:t>
            </a:r>
          </a:p>
          <a:p>
            <a:endParaRPr lang="en-GB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Then you will call upon me and come and pray to me, and I will hear you.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Jeremiah 29:12-14 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Pray for migrants still seeking safety and a place to call home.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16CB41C-FF42-7E49-407D-8CDE54B56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76" y="569996"/>
            <a:ext cx="5718008" cy="571800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92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CC18B-260C-637E-DE23-43C992994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D3A026-14CE-2C5F-DDDB-9B701BD484E4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09BE5E47-CF91-4070-BDD1-0E6DE7FBFD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C08B91-879E-6E5B-2ED3-C3D12014168D}"/>
              </a:ext>
            </a:extLst>
          </p:cNvPr>
          <p:cNvSpPr txBox="1"/>
          <p:nvPr/>
        </p:nvSpPr>
        <p:spPr>
          <a:xfrm>
            <a:off x="6818897" y="970000"/>
            <a:ext cx="398545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Friday 6th March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My soul thirsts for God, for the living God. When shall I come and appear before God? </a:t>
            </a: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Psalm 42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Donate to a water charity for those who don’t have access to clean water.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94AC312-337E-E05C-AB1A-55198354D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8" y="314007"/>
            <a:ext cx="6014604" cy="601460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0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768C86-D76B-9ABC-D541-350DC3064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6C9835-5528-7733-37BD-3448FB17D666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B1EF5A64-DC7F-1A08-205D-9EB4D5B222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9241B9-34A8-D38F-86F0-B3E77C93F1D8}"/>
              </a:ext>
            </a:extLst>
          </p:cNvPr>
          <p:cNvSpPr txBox="1"/>
          <p:nvPr/>
        </p:nvSpPr>
        <p:spPr>
          <a:xfrm>
            <a:off x="7016140" y="844429"/>
            <a:ext cx="418346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Saturday 7th March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Is not this the fast that I choose: to loose the bonds of wickedness, … to let the oppressed go free, and to break every yoke?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Isaiah 58:6-12 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How can you challenge an injustice today in your local community?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DEA80AF-C263-EB4C-0C1E-7CAA9933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7" y="333361"/>
            <a:ext cx="6163690" cy="616369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109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57F811-DF0D-2B7A-6DF2-A919269CF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B074D-D040-3C3E-8048-121B29E370CF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FE266CBB-90CC-C266-C21F-FE624419A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5C2E14-5E63-17FA-D0A2-DB8ADA2DA71A}"/>
              </a:ext>
            </a:extLst>
          </p:cNvPr>
          <p:cNvSpPr txBox="1"/>
          <p:nvPr/>
        </p:nvSpPr>
        <p:spPr>
          <a:xfrm>
            <a:off x="5742071" y="1024902"/>
            <a:ext cx="6253413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Third Sunday of Lent – 8th March 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I am the resurrection and the life, says the Lord, whoever believes in me will never die. 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11: 17-27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Pray for all those who do not believe in God. And for those who doubt in his love.</a:t>
            </a:r>
          </a:p>
          <a:p>
            <a:endParaRPr lang="en-GB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F2F83D4-06BF-DC00-0252-4EDC91AC6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6" y="536352"/>
            <a:ext cx="5366448" cy="557569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8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0F868F-9C09-1A1B-D5CE-C76B607BB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78E564-3224-5234-E111-A13B214730F8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2E7BCF-7642-709B-6872-B0DECD3DCFC3}"/>
              </a:ext>
            </a:extLst>
          </p:cNvPr>
          <p:cNvSpPr txBox="1"/>
          <p:nvPr/>
        </p:nvSpPr>
        <p:spPr>
          <a:xfrm>
            <a:off x="6994358" y="1359057"/>
            <a:ext cx="450783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Thursday 19th February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Be reconciled to God…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now is the favourable time.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2 Corinthians 5: 20 - 6:13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Who do you need to be reconciled with today - in person or in prayer? </a:t>
            </a:r>
          </a:p>
          <a:p>
            <a:endParaRPr lang="en-GB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CA5A8BC-EC0E-6217-3370-FB01EA71E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1" y="426864"/>
            <a:ext cx="6004272" cy="600427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214F4083-56AC-8250-1794-7A08CA2E2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24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B3CB01-1C6C-7AFA-488B-A209A02EA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4065B3-1308-0321-47B0-411ED56103A5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DC77AAE0-990A-C6E9-267D-44B6DCDF1D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4DB5F3-BAC6-22FC-A20E-8D220A8FCC5F}"/>
              </a:ext>
            </a:extLst>
          </p:cNvPr>
          <p:cNvSpPr txBox="1"/>
          <p:nvPr/>
        </p:nvSpPr>
        <p:spPr>
          <a:xfrm>
            <a:off x="6969291" y="1150294"/>
            <a:ext cx="4196013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Monday 9th March</a:t>
            </a:r>
            <a:b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endParaRPr lang="en-GB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From that time Jesus began to preach, saying “Repent, for the kingdom of heaven is at hand.” </a:t>
            </a: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Matthew 4:12-17</a:t>
            </a:r>
            <a:b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endParaRPr lang="en-GB" sz="24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What do you need to repent of and seek forgiveness for today?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C7AC212-02D1-8A03-12A0-E12E020EB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5" y="328862"/>
            <a:ext cx="6168189" cy="616818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135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2B02A6-B15C-A4E1-C4D9-9064A932D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324BA0-436C-BBFB-634E-5B8CB6169648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04AE23C0-E28E-F51A-A364-00C1C6219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AD88B1-C4A4-49B3-5CF6-A9D0CEBBBBD7}"/>
              </a:ext>
            </a:extLst>
          </p:cNvPr>
          <p:cNvSpPr txBox="1"/>
          <p:nvPr/>
        </p:nvSpPr>
        <p:spPr>
          <a:xfrm>
            <a:off x="6481512" y="758992"/>
            <a:ext cx="4931443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Tuesday 10th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I have said these things to you, that in me you may have peace. In the world you will have tribulation. But take heart; I have overcome the world.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16:4-33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Pray for peace in war torn countries and closer to home wherever you see conflict.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EBCB4922-AD63-8ECB-525B-740745B1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2" y="469733"/>
            <a:ext cx="5918534" cy="591853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397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FAD71-D9D1-6D38-860C-D97EA6748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9779B7CB-2E1F-5BF1-8ECA-EAAA79A3C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CF4374-916D-1138-3361-66524CE754BD}"/>
              </a:ext>
            </a:extLst>
          </p:cNvPr>
          <p:cNvSpPr txBox="1"/>
          <p:nvPr/>
        </p:nvSpPr>
        <p:spPr>
          <a:xfrm>
            <a:off x="6516105" y="1400887"/>
            <a:ext cx="529389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Wednesday 11th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Wait for the Lord; be strong, and let your heart take courage; wait for the Lord!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Psalm 27:1-14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Who is an example of wisdom and patience for you?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What can you learn from them?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662E1F7E-3395-1E92-C896-66BFA07FA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1" y="428625"/>
            <a:ext cx="6000750" cy="60007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79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C7CC80-17C0-7451-0627-701A227B4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B20D3B-4554-F086-FC9E-E0B2032BD7F6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EEAD6D3D-7C5D-BD0B-E79C-E9DB5F16C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E63308-9E4C-512E-8285-9B1E46B64AB8}"/>
              </a:ext>
            </a:extLst>
          </p:cNvPr>
          <p:cNvSpPr txBox="1"/>
          <p:nvPr/>
        </p:nvSpPr>
        <p:spPr>
          <a:xfrm>
            <a:off x="6300538" y="1595461"/>
            <a:ext cx="55626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Thursday 12th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Jesus answered them, “Destroy this temple, and in three days I will raise it up.”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2:13-25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Where in your home can you create a small sacred place to be with God?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6DE97CFA-17A7-F9FE-34C8-E9ED022E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7" y="403612"/>
            <a:ext cx="5780619" cy="578061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094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18DFE6-5C7F-95D4-26E8-506CBB14C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E999C3-97B1-2842-563D-F5A462009844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7B937B36-9CA8-9455-6AF0-13B8B0FD7E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6EB93F-70EC-CBF4-54E2-CC324921C1DB}"/>
              </a:ext>
            </a:extLst>
          </p:cNvPr>
          <p:cNvSpPr txBox="1"/>
          <p:nvPr/>
        </p:nvSpPr>
        <p:spPr>
          <a:xfrm>
            <a:off x="6839648" y="1264457"/>
            <a:ext cx="469081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Friday 13th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Therefore, the Lord waits to be gracious to you, and therefore he exalts himself to show mercy to you. </a:t>
            </a: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Isaiah 30:18-26.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Who needs your mercy and God’s grace today?</a:t>
            </a:r>
          </a:p>
          <a:p>
            <a:endParaRPr lang="en-GB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7DE93D05-7298-8900-94BB-7F038D4AD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335470"/>
            <a:ext cx="6090988" cy="609098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765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CB8170-AABA-5AF5-74E7-9DA7A7244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1C44DB-A96B-73DA-4433-DD31827E3FFB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6E9DF52E-9586-EC0E-4BC3-91B90D993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A082B2-8CFD-80E9-90F2-65AECB2B77E6}"/>
              </a:ext>
            </a:extLst>
          </p:cNvPr>
          <p:cNvSpPr txBox="1"/>
          <p:nvPr/>
        </p:nvSpPr>
        <p:spPr>
          <a:xfrm>
            <a:off x="7093131" y="1210451"/>
            <a:ext cx="420804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Saturday 14th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For where your treasure is, there your heart will be also.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Matthew 6:19-24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What type of treasures are you drawn to? What treasures can you give away?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D0548235-8BD6-0950-4EE1-E3683C15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1" y="456943"/>
            <a:ext cx="5944114" cy="59441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30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F9DB1B-912D-4E76-1B14-C8CE42E60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3C100-F3D2-1C29-5E46-0C16A094FECB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3C922B83-7DE0-ACEF-DE52-FE860E4E5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963CDE-8216-8C7A-FA74-B0D2D482FE48}"/>
              </a:ext>
            </a:extLst>
          </p:cNvPr>
          <p:cNvSpPr txBox="1"/>
          <p:nvPr/>
        </p:nvSpPr>
        <p:spPr>
          <a:xfrm>
            <a:off x="5513471" y="1234515"/>
            <a:ext cx="598871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Fourth Sunday of Lent - 15th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God loved the world so much that he gave his only Son; everyone who believes in him has eternal life.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3:16-21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Imagine Jesus looking at you with love. What would you like to say to him?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52069EB3-3470-C8B2-D8B9-C228ACF9B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9" y="350313"/>
            <a:ext cx="4676274" cy="625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129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5F738E-B193-0708-3EA2-585DFA731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DE4EE-378D-E8E6-B651-FB525FBA3707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50EAF2C3-94A1-A041-0A11-BA5DD027C2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9AF342-1B47-4A76-3A6F-B11DA8DE41A9}"/>
              </a:ext>
            </a:extLst>
          </p:cNvPr>
          <p:cNvSpPr txBox="1"/>
          <p:nvPr/>
        </p:nvSpPr>
        <p:spPr>
          <a:xfrm>
            <a:off x="6877566" y="970000"/>
            <a:ext cx="4773013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Monday 16th March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Jesus answered, “Truly, truly, I say to you, unless one is born of water and the Spirit, he cannot enter the kingdom of God.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3:1-15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What in your baptism can be renewed in Spirit today?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5ABBAFC7-9036-D12D-D079-92A6AB713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1" y="298995"/>
            <a:ext cx="6100011" cy="610001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65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AB6C4-E273-A915-D6A4-F4F4C11EF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E85C50-62B9-0C56-5DCE-3FAF7BC090AA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A0236264-974C-1002-A65F-DCBBB86C1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FCD501-741E-74B5-91F9-BFAEF28BE8EF}"/>
              </a:ext>
            </a:extLst>
          </p:cNvPr>
          <p:cNvSpPr txBox="1"/>
          <p:nvPr/>
        </p:nvSpPr>
        <p:spPr>
          <a:xfrm>
            <a:off x="6644439" y="1400887"/>
            <a:ext cx="485775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Tuesday 17</a:t>
            </a:r>
            <a:r>
              <a:rPr lang="en-GB" sz="2800" b="1" i="1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th</a:t>
            </a:r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March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“I am the light of the world. Whoever follows me will not walk in darkness but will have the light of life.”</a:t>
            </a: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8:12-20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How can you show someone Christ’s light today? 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D5ED97B9-B19B-839F-91F5-3E8AFAFD0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3" y="331462"/>
            <a:ext cx="6165589" cy="616558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684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91CB1F-E179-6F36-7CB9-ACE9FF46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C6D421-147E-E693-9C4B-5A9180C50A6F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F301900C-9CFA-4AC8-521B-B780155DC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95A552-BE8D-9FF6-0E17-BA384AEDF19F}"/>
              </a:ext>
            </a:extLst>
          </p:cNvPr>
          <p:cNvSpPr txBox="1"/>
          <p:nvPr/>
        </p:nvSpPr>
        <p:spPr>
          <a:xfrm>
            <a:off x="6803462" y="844429"/>
            <a:ext cx="51085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Wednesday 18</a:t>
            </a:r>
            <a:r>
              <a:rPr lang="en-GB" sz="2800" b="1" i="1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th</a:t>
            </a:r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March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Jesus then took the loaves, and when he had given thanks, he distributed them to those who were seated. So also the fish, as much as they wanted.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6:1-15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Donate to a food charity and gives thanks for our supermarket staff.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CD5C69CE-1ABC-B863-D1A5-36DC5A9C3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59" y="449786"/>
            <a:ext cx="5958427" cy="595842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3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8CB108-622A-8C2D-563B-A55D1EA99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636800-B063-2BBA-6647-CD42A9101B3D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142AB-F581-3345-888D-BBCFCBE066B2}"/>
              </a:ext>
            </a:extLst>
          </p:cNvPr>
          <p:cNvSpPr txBox="1"/>
          <p:nvPr/>
        </p:nvSpPr>
        <p:spPr>
          <a:xfrm>
            <a:off x="6629398" y="1123888"/>
            <a:ext cx="5074319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Friday 20th February 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Your Father, who sees all that is done in secret, will reward you.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Matthew 6:1-6; 16-18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Support a homeless charity through a donation, by volunteering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or through local advocacy.</a:t>
            </a:r>
          </a:p>
          <a:p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6F5938-3AF0-3621-D15F-2716DF4FD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9" y="446824"/>
            <a:ext cx="5964351" cy="596435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FD5F6C09-B826-B408-A90A-A0B8D39DF3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66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9AD674-147D-0B5B-5F78-BE9C1586A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857A87-6892-8E7D-413E-CD32A0C7CD9E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9D9F4EB8-1D22-2AD8-0EFA-F6BAB0757F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D8E697-D41D-D83D-53B1-85FB88955B43}"/>
              </a:ext>
            </a:extLst>
          </p:cNvPr>
          <p:cNvSpPr txBox="1"/>
          <p:nvPr/>
        </p:nvSpPr>
        <p:spPr>
          <a:xfrm>
            <a:off x="6807079" y="844429"/>
            <a:ext cx="460508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Thursday 19</a:t>
            </a:r>
            <a:r>
              <a:rPr lang="en-GB" sz="2800" b="1" i="1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th</a:t>
            </a:r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March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When they had rowed about three or four miles, they saw Jesus walking on the sea and coming near the boat, and they were frightened.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6:16-21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What storm in your life or the life of someone you know needs the calm presence of Jesus?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2823D6E5-C163-CEC6-A3B3-21FA12C0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7" y="397042"/>
            <a:ext cx="6063916" cy="606391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77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160E4D-3CA9-78B6-271F-CEBF47BB7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961C06-E6DF-2F5F-299F-65E2532510DD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5799A52A-12A9-3D51-61E0-972EF2AB6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D919DB-0F9D-DBCE-9927-D183187C5F54}"/>
              </a:ext>
            </a:extLst>
          </p:cNvPr>
          <p:cNvSpPr txBox="1"/>
          <p:nvPr/>
        </p:nvSpPr>
        <p:spPr>
          <a:xfrm>
            <a:off x="6819900" y="1132813"/>
            <a:ext cx="4593055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Friday 20</a:t>
            </a:r>
            <a:r>
              <a:rPr lang="en-GB" sz="2800" b="1" i="1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th</a:t>
            </a:r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I am the good shepherd. I know my own and my own know me, … and I lay down my life for the sheep.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10:1-18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Pray for all farmers today – that they may be given fair wages for their produce.</a:t>
            </a:r>
          </a:p>
          <a:p>
            <a:endParaRPr lang="en-GB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en-GB" dirty="0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D37BCD12-7C59-13D8-4D5E-2BFB65DA6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59" y="405063"/>
            <a:ext cx="6054894" cy="605489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96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6B358D-140C-0070-75F4-379C52795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85F417-B53F-CBC7-DF31-814F05506D2B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0D48915C-93F8-E9B6-8F75-84F564B1B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B2422A-24C0-5841-4173-D54B093C18A0}"/>
              </a:ext>
            </a:extLst>
          </p:cNvPr>
          <p:cNvSpPr txBox="1"/>
          <p:nvPr/>
        </p:nvSpPr>
        <p:spPr>
          <a:xfrm>
            <a:off x="6776785" y="1184318"/>
            <a:ext cx="472540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Saturday 21</a:t>
            </a:r>
            <a:r>
              <a:rPr lang="en-GB" sz="2800" b="1" i="1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st</a:t>
            </a:r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When he had said these things, he cried out with a loud voice, “Lazarus, come out.”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11:1-44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Give thanks for someone you love who has died. May their spirit be alive in your memory.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5CE36D-6C03-A8C2-3D6E-F487C96E0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3" y="259272"/>
            <a:ext cx="6129495" cy="612949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381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BE8EA-3140-E858-9CA6-A780BD727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FA8664-397B-6B25-52AC-F9BC8D70E60F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5F703020-6143-660E-5C8A-A8CDC4A12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CDF802-AE0A-DE30-1CFE-8487A2C6C2DF}"/>
              </a:ext>
            </a:extLst>
          </p:cNvPr>
          <p:cNvSpPr txBox="1"/>
          <p:nvPr/>
        </p:nvSpPr>
        <p:spPr>
          <a:xfrm>
            <a:off x="6339085" y="1339332"/>
            <a:ext cx="557287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Fifth Sunday of Lent – 22</a:t>
            </a:r>
            <a:r>
              <a:rPr lang="en-GB" sz="2800" b="1" i="1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nd</a:t>
            </a:r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March </a:t>
            </a:r>
          </a:p>
          <a:p>
            <a:endParaRPr lang="en-GB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Unless a grain of wheat falls into the earth and dies, it remains alone; but if it dies, it bears much fruit.</a:t>
            </a: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12:20-33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How can your lifestyle help to combat climate change?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CDDEDAD-818F-FE8F-3623-3C0EC7BC2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8" y="472199"/>
            <a:ext cx="5815962" cy="59136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35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926AA9-E102-4373-E685-F85522642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A38D36-6922-C018-BC82-FC3B8C551743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13EA3C72-D2B6-6874-C150-6F1AB74B72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89FDF-6659-3283-5048-DA1A27A69015}"/>
              </a:ext>
            </a:extLst>
          </p:cNvPr>
          <p:cNvSpPr txBox="1"/>
          <p:nvPr/>
        </p:nvSpPr>
        <p:spPr>
          <a:xfrm>
            <a:off x="6792341" y="1475146"/>
            <a:ext cx="470984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Monday 23</a:t>
            </a:r>
            <a:r>
              <a:rPr lang="en-GB" sz="2800" b="1" i="1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rd</a:t>
            </a:r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Rejoice in hope, be patient in tribulation, be constant in prayer.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Romans 12:9-21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Pray for someone in distress and those who support them.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BCD2D8F-67B1-F943-CAA7-6EADC4B53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4" y="419566"/>
            <a:ext cx="5922546" cy="592254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88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B188CB-643E-B869-4036-54F8A62C8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4B13D9-FE08-EFAA-436D-FAC0FBD90308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E728C662-86B4-892E-AD14-92343496E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6EAFAA-9222-ED97-14D6-18B6307A7B15}"/>
              </a:ext>
            </a:extLst>
          </p:cNvPr>
          <p:cNvSpPr txBox="1"/>
          <p:nvPr/>
        </p:nvSpPr>
        <p:spPr>
          <a:xfrm>
            <a:off x="6485021" y="1257329"/>
            <a:ext cx="55104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Tuesday 24th March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Seek good, and not evil, that you may live; and so the Lord, the God  of hosts, will be with you, as you have said.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Amos 5: 5-15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Pray for our legal system – that it may provide justice for victims.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C8ACBFA-4824-0520-C11A-1BC9ED1BA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39" y="398949"/>
            <a:ext cx="5899682" cy="58996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07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77111B-22DD-E240-C338-60E33AA23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FCD62-4D55-DAA9-47F1-0BC95CB0B2BE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DD3058E5-4F4F-B3FF-D315-94111FB60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E6433F-23D2-2A41-81AF-6A12AF7A7870}"/>
              </a:ext>
            </a:extLst>
          </p:cNvPr>
          <p:cNvSpPr txBox="1"/>
          <p:nvPr/>
        </p:nvSpPr>
        <p:spPr>
          <a:xfrm>
            <a:off x="6812881" y="1339332"/>
            <a:ext cx="46893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Wednesday 25th March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Now faith is the assurance of things hoped for, the conviction of things not seen.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Hebrews 11:1-40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What do you need to do to deepen your faith today?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66138C8-0D5A-2E02-FABE-B7E0744DE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4" y="348917"/>
            <a:ext cx="6159164" cy="615916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82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7284EF-9C8D-C25A-C68E-9A7609169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F087D0-E08B-65B5-A9D5-254A89F833CC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A0A905D4-B0B2-16D6-D97F-1FD5CC5ABA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B09435-6CC6-9C5E-E453-A07B120EE349}"/>
              </a:ext>
            </a:extLst>
          </p:cNvPr>
          <p:cNvSpPr txBox="1"/>
          <p:nvPr/>
        </p:nvSpPr>
        <p:spPr>
          <a:xfrm>
            <a:off x="6764754" y="1258578"/>
            <a:ext cx="482165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Thursday 26th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So we, though many, are one body in Christ, and individually members one of another.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Romans 12:3-8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Pray for our schools and education systems and for all the children that are in their care.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AC30DCF-B6E0-D02D-B97D-35540CB95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2" y="259653"/>
            <a:ext cx="6237397" cy="623739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88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F52B1-63B3-B0ED-2680-7D271E2CB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F51C4A-92CC-D11E-44CA-820A20DAA734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6D72E5D0-1821-8B5B-A36E-53BAD65CE4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639608-8897-76AC-18CA-7ADB4FA883A1}"/>
              </a:ext>
            </a:extLst>
          </p:cNvPr>
          <p:cNvSpPr txBox="1"/>
          <p:nvPr/>
        </p:nvSpPr>
        <p:spPr>
          <a:xfrm>
            <a:off x="6739691" y="1770219"/>
            <a:ext cx="498708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Friday 27th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Oh, taste and see that the Lord is good!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Psalm 34: 1-18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Reflect on this verse at one of your mealtimes today and before you go to sleep.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FDE8D0-E526-F1F6-FBC8-970B564BF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4060"/>
            <a:ext cx="6049880" cy="60498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26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17D92E-AC7F-AF46-2405-AFE810F3F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1B9F8-AC69-44E3-F133-A60844D64C08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70BEF263-ACBE-AFE2-BF25-FB0515791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A7234B-232F-1AD4-0EE7-9BA9FB6898BD}"/>
              </a:ext>
            </a:extLst>
          </p:cNvPr>
          <p:cNvSpPr txBox="1"/>
          <p:nvPr/>
        </p:nvSpPr>
        <p:spPr>
          <a:xfrm>
            <a:off x="6954438" y="1535304"/>
            <a:ext cx="463817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Saturday 28th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Only let your manner of life be worthy of the gospel of Christ.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Philippians 1:12-30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Read the Letter to the Philippians and see how God speaks to you in this Letter.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FDE70D8-FBD9-8DB3-B3EE-898CE3962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49" y="376473"/>
            <a:ext cx="6120578" cy="612057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3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9098C6-30A1-BC73-73C5-0E185D3CA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D9B7C4-4E6B-2E77-0BD8-E3DEF8536B88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F550C-14DF-D534-D917-1CB5E0E84950}"/>
              </a:ext>
            </a:extLst>
          </p:cNvPr>
          <p:cNvSpPr txBox="1"/>
          <p:nvPr/>
        </p:nvSpPr>
        <p:spPr>
          <a:xfrm>
            <a:off x="6716626" y="1421945"/>
            <a:ext cx="494197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Saturday 21st February</a:t>
            </a:r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Harden not your hearts today,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but listen to the voice of the Lord.  </a:t>
            </a: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Psalm 95:1-9</a:t>
            </a:r>
          </a:p>
          <a:p>
            <a:b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In silence reflect on who you need to listen to this weekend.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692F54F-2137-057F-ED1D-ED63A62B4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0" y="442662"/>
            <a:ext cx="5972676" cy="597267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BE81EC0E-CF1D-7D01-0D85-5D11708D66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949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14F811-B749-512D-5957-2EEA61AD8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8D4F5D-F706-DD28-04FD-6C1F2C3C3891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5" name="Picture 4" descr="A red circle with white text&#10;&#10;AI-generated content may be incorrect.">
            <a:extLst>
              <a:ext uri="{FF2B5EF4-FFF2-40B4-BE49-F238E27FC236}">
                <a16:creationId xmlns:a16="http://schemas.microsoft.com/office/drawing/2014/main" id="{C37B0C88-1C9D-45A7-626A-D7484C963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432" y="4872038"/>
            <a:ext cx="1273786" cy="1657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2E3639-D5B5-5E82-BADE-DAC2ABD88454}"/>
              </a:ext>
            </a:extLst>
          </p:cNvPr>
          <p:cNvSpPr txBox="1"/>
          <p:nvPr/>
        </p:nvSpPr>
        <p:spPr>
          <a:xfrm>
            <a:off x="6864531" y="1394163"/>
            <a:ext cx="487829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Palm Sunday – 29th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Blessed is he who comes in the name of the Lord!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Mark 11:1-11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Decide how you will prepare to meet Jesus as we begin Holy Week.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016EB1F-FDCD-F2BC-F261-4862268D9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9" y="396594"/>
            <a:ext cx="6132794" cy="613279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78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7C7E85-59FE-726F-64B0-74349EEF8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A23362-4E45-97A8-155D-E39925AA9AE0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AF542468-A5DE-60CC-255C-591BF3D73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611A1D-12F5-2B02-EA77-AA27C9086A7D}"/>
              </a:ext>
            </a:extLst>
          </p:cNvPr>
          <p:cNvSpPr txBox="1"/>
          <p:nvPr/>
        </p:nvSpPr>
        <p:spPr>
          <a:xfrm>
            <a:off x="7228975" y="1400887"/>
            <a:ext cx="44727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Monday 30th March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My God, my God, why have you forsaken me?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Psalm 22: 1-31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Comfort someone in person, on the phone, online or in prayer who feels forsaken.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5B3D9BB-C696-F499-0974-C7E93DAE8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0" y="352923"/>
            <a:ext cx="6144127" cy="614412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6088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03E120-B001-064F-0581-22D597D07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D1092E-052F-891F-ACFF-30EFEB30E689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4A740194-8B20-D069-EFFE-468548A78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2A8277-8717-C06D-1229-1AE0441F1F19}"/>
              </a:ext>
            </a:extLst>
          </p:cNvPr>
          <p:cNvSpPr txBox="1"/>
          <p:nvPr/>
        </p:nvSpPr>
        <p:spPr>
          <a:xfrm>
            <a:off x="6755428" y="1138262"/>
            <a:ext cx="458102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Tuesday 31</a:t>
            </a:r>
            <a:r>
              <a:rPr lang="en-GB" sz="2800" b="1" i="1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st</a:t>
            </a:r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March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At the name of Jesus every knee should bow, in heaven and on earth and under the earth.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Philippians 2:1-11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Spend 10 minutes either kneeling or sitting quietly in praise and thanksgiving of Jesus.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C61CA2F-CA1A-C3C4-D70A-9884AEBB0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2" y="435973"/>
            <a:ext cx="5982702" cy="59827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115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F9B6DA-01D5-D76E-98A9-3872EFD7F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FFB96A-C5AC-8644-3B45-F92770FD706C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F335B0D1-3879-0B32-CCF2-3537D4557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0CD8DF-8D13-C44A-8407-8116BF424BB5}"/>
              </a:ext>
            </a:extLst>
          </p:cNvPr>
          <p:cNvSpPr txBox="1"/>
          <p:nvPr/>
        </p:nvSpPr>
        <p:spPr>
          <a:xfrm>
            <a:off x="6659479" y="1264458"/>
            <a:ext cx="472239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Wednesday 1</a:t>
            </a:r>
            <a:r>
              <a:rPr lang="en-GB" sz="2800" b="1" i="1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st</a:t>
            </a:r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April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Then Judas Iscariot, who was one of the twelve, went to the chief priests in order to betray him to them. </a:t>
            </a: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Mark 14:1-11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Let us ask for forgiveness for any betrayal of God or of others in our lives.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AE4893F-76B7-BC6D-DD9B-7E28C9BD2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9" y="491503"/>
            <a:ext cx="5985117" cy="598511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962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7E56C-1B48-056B-A5D6-4653D5CF5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2C6A9A-03C6-679E-95DB-7E86A9CCB4E1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5" name="Picture 4" descr="A red circle with white text&#10;&#10;AI-generated content may be incorrect.">
            <a:extLst>
              <a:ext uri="{FF2B5EF4-FFF2-40B4-BE49-F238E27FC236}">
                <a16:creationId xmlns:a16="http://schemas.microsoft.com/office/drawing/2014/main" id="{1644F8F6-418C-0A39-B7D4-B4C431792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432" y="4872038"/>
            <a:ext cx="1273786" cy="1657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7B7EFC-9DED-0F66-655A-DF1099567082}"/>
              </a:ext>
            </a:extLst>
          </p:cNvPr>
          <p:cNvSpPr txBox="1"/>
          <p:nvPr/>
        </p:nvSpPr>
        <p:spPr>
          <a:xfrm>
            <a:off x="6645194" y="1304222"/>
            <a:ext cx="5366083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Maundy Thursday – 2nd April</a:t>
            </a:r>
          </a:p>
          <a:p>
            <a:endParaRPr lang="en-GB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Then he poured water into a basin and began to wash the disciples' feet and to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wipe them with the towel that was wrapped around him. </a:t>
            </a: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13:1-30</a:t>
            </a: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Who can you serve and how can you show them service?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564B033-BAB1-F2EF-1A2F-869900970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8" y="411338"/>
            <a:ext cx="6035323" cy="603532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079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20631D-5AAE-3FA8-2D0A-9B80ED780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31514-F26A-F902-05A7-0E264724B762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32566946-2ED5-58D8-6D62-15EE26E67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6AF443-439E-285D-2033-5A91369BC2C0}"/>
              </a:ext>
            </a:extLst>
          </p:cNvPr>
          <p:cNvSpPr txBox="1"/>
          <p:nvPr/>
        </p:nvSpPr>
        <p:spPr>
          <a:xfrm>
            <a:off x="6516606" y="1031555"/>
            <a:ext cx="535405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Good Friday – 3rd April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“It is finished,” and he bowed his head and gave up his spirit.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John 19:16-30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Imagine you are Mary seeing your son crucified as a common criminal. </a:t>
            </a:r>
          </a:p>
          <a:p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Jesus, Lamb of God, who takes away the sin of the world, grant us your peace.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2E306E7-7811-30CC-4996-93F7BB7D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1" y="481263"/>
            <a:ext cx="5847348" cy="584734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61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11C885-7530-1648-63EE-88BCAD60B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B8FEDF-7C0F-1194-A159-E1A4DF9D95D4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9CDD9B73-1760-175C-261B-7990FB9CBA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4F577F-190C-518A-1BC2-05AAFB512767}"/>
              </a:ext>
            </a:extLst>
          </p:cNvPr>
          <p:cNvSpPr txBox="1"/>
          <p:nvPr/>
        </p:nvSpPr>
        <p:spPr>
          <a:xfrm>
            <a:off x="6817895" y="1140801"/>
            <a:ext cx="478430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Holy Saturday – 4th April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“Do not be alarmed. You seek Jesus of Nazareth, who was crucified. He has risen; he is not here.”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Mark 16:1-7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In this in-between time let us wait and trust in the resurrection to come.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3D90E7C-DBD4-6C1C-8CC1-000FCEFDD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67" y="373230"/>
            <a:ext cx="6123821" cy="612382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86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308CA5-70F4-2F9D-C1AF-7F174D039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D5B01B-FFA4-2D88-3429-9ACE11B5B757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028525A4-AFF4-EE56-DC2E-0A764CC4A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BB8F5D-6A39-06E6-D879-C9EBC43FFB4C}"/>
              </a:ext>
            </a:extLst>
          </p:cNvPr>
          <p:cNvSpPr txBox="1"/>
          <p:nvPr/>
        </p:nvSpPr>
        <p:spPr>
          <a:xfrm>
            <a:off x="6727657" y="1398441"/>
            <a:ext cx="507532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latin typeface="Book Antiqua" panose="02040602050305030304" pitchFamily="18" charset="0"/>
              </a:rPr>
              <a:t>Easter Sunday </a:t>
            </a:r>
            <a:r>
              <a:rPr lang="en-GB" sz="2800" b="1" i="1">
                <a:latin typeface="Book Antiqua" panose="02040602050305030304" pitchFamily="18" charset="0"/>
              </a:rPr>
              <a:t>– 5th </a:t>
            </a:r>
            <a:r>
              <a:rPr lang="en-GB" sz="2800" b="1" i="1" dirty="0">
                <a:latin typeface="Book Antiqua" panose="02040602050305030304" pitchFamily="18" charset="0"/>
              </a:rPr>
              <a:t>April</a:t>
            </a:r>
          </a:p>
          <a:p>
            <a:br>
              <a:rPr lang="en-GB" sz="2800" i="1" dirty="0">
                <a:latin typeface="Book Antiqua" panose="02040602050305030304" pitchFamily="18" charset="0"/>
              </a:rPr>
            </a:br>
            <a:r>
              <a:rPr lang="en-GB" sz="2400" i="1" dirty="0">
                <a:latin typeface="Book Antiqua" panose="02040602050305030304" pitchFamily="18" charset="0"/>
              </a:rPr>
              <a:t>Mary Magdalene went and announced to the disciples, “I have seen the Lord.” </a:t>
            </a:r>
            <a:br>
              <a:rPr lang="en-GB" sz="2400" i="1" dirty="0">
                <a:latin typeface="Book Antiqua" panose="02040602050305030304" pitchFamily="18" charset="0"/>
              </a:rPr>
            </a:br>
            <a:r>
              <a:rPr lang="en-GB" sz="2400" b="1" i="1" dirty="0">
                <a:latin typeface="Book Antiqua" panose="02040602050305030304" pitchFamily="18" charset="0"/>
              </a:rPr>
              <a:t>John 20:11-18</a:t>
            </a:r>
          </a:p>
          <a:p>
            <a:br>
              <a:rPr lang="en-GB" sz="2400" b="1" i="1" dirty="0">
                <a:latin typeface="Book Antiqua" panose="02040602050305030304" pitchFamily="18" charset="0"/>
              </a:rPr>
            </a:br>
            <a:r>
              <a:rPr lang="en-GB" sz="2400" b="1" i="1" dirty="0"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latin typeface="Book Antiqua" panose="02040602050305030304" pitchFamily="18" charset="0"/>
              </a:rPr>
              <a:t> Christ is risen Alleluia! </a:t>
            </a:r>
            <a:br>
              <a:rPr lang="en-GB" sz="2400" i="1" dirty="0">
                <a:latin typeface="Book Antiqua" panose="02040602050305030304" pitchFamily="18" charset="0"/>
              </a:rPr>
            </a:br>
            <a:r>
              <a:rPr lang="en-GB" sz="2400" i="1" dirty="0">
                <a:latin typeface="Book Antiqua" panose="02040602050305030304" pitchFamily="18" charset="0"/>
              </a:rPr>
              <a:t>Let us share the good news and witness new beginnings.</a:t>
            </a:r>
          </a:p>
          <a:p>
            <a:endParaRPr lang="en-GB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96E855F-A09F-11E9-BDB3-E546D9E71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3" y="404713"/>
            <a:ext cx="6048574" cy="604857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9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60C95D-74B8-4789-38C9-BCC516B68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C4902E-ABE0-26C0-B85E-4B05A30D6CEF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2E3E2-B4A9-ACCE-8DEF-B2299DCA4412}"/>
              </a:ext>
            </a:extLst>
          </p:cNvPr>
          <p:cNvSpPr txBox="1"/>
          <p:nvPr/>
        </p:nvSpPr>
        <p:spPr>
          <a:xfrm>
            <a:off x="6617367" y="1980472"/>
            <a:ext cx="51134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4A16F6-9E7C-EFE5-0F08-26F3D822C8A3}"/>
              </a:ext>
            </a:extLst>
          </p:cNvPr>
          <p:cNvSpPr txBox="1"/>
          <p:nvPr/>
        </p:nvSpPr>
        <p:spPr>
          <a:xfrm>
            <a:off x="5895476" y="1386460"/>
            <a:ext cx="595562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First Sunday of Lent – </a:t>
            </a:r>
            <a:b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22nd February </a:t>
            </a:r>
          </a:p>
          <a:p>
            <a:br>
              <a:rPr lang="en-GB" sz="28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Jesus was tempted by Satan, and the angels looked after him.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Mark 1:12-15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 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Ask for strength when you are tempted and protection of God’s angels.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5DAA855-B450-3850-B56C-CB0868996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5" y="794795"/>
            <a:ext cx="5277851" cy="527785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29370EB2-9EC3-334A-C921-16E12ECFE4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9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48C77E-6B50-180A-7AD0-8FB38DEF5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C837FE-1AF4-502B-4E10-DCCCB08EED8C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5169-E10D-1F01-2EAD-F1D657D8618E}"/>
              </a:ext>
            </a:extLst>
          </p:cNvPr>
          <p:cNvSpPr txBox="1"/>
          <p:nvPr/>
        </p:nvSpPr>
        <p:spPr>
          <a:xfrm>
            <a:off x="6617367" y="1980472"/>
            <a:ext cx="51134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en-GB" sz="24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68FBB-431C-4FC2-68BB-5E3217CA4214}"/>
              </a:ext>
            </a:extLst>
          </p:cNvPr>
          <p:cNvSpPr txBox="1"/>
          <p:nvPr/>
        </p:nvSpPr>
        <p:spPr>
          <a:xfrm>
            <a:off x="6731665" y="1029854"/>
            <a:ext cx="488482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Monday 23</a:t>
            </a:r>
            <a:r>
              <a:rPr lang="en-GB" sz="2800" b="1" i="1" baseline="30000" dirty="0">
                <a:solidFill>
                  <a:schemeClr val="bg1"/>
                </a:solidFill>
                <a:latin typeface="Book Antiqua" panose="02040602050305030304" pitchFamily="18" charset="0"/>
              </a:rPr>
              <a:t>rd</a:t>
            </a:r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February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What does the Lord require of you but to do justice, and to love kindness, and to walk humbly with your God? </a:t>
            </a:r>
          </a:p>
          <a:p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Micah 6:6-8</a:t>
            </a:r>
          </a:p>
          <a:p>
            <a:b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Where can you show justice, kindness or humility today?</a:t>
            </a:r>
          </a:p>
          <a:p>
            <a:endParaRPr lang="en-GB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3963B37-D0D7-3BD4-21EB-502A1BCF6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3" y="422283"/>
            <a:ext cx="6013434" cy="601343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C4F4B7AC-7190-8020-2506-89DEAF81F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6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D5E2C-1264-7ADB-39BB-0DF237EBA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FF68E5-38EE-9578-14F0-8EC2E6F4711A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3048E-6C60-2C25-2059-6600422FEBAA}"/>
              </a:ext>
            </a:extLst>
          </p:cNvPr>
          <p:cNvSpPr txBox="1"/>
          <p:nvPr/>
        </p:nvSpPr>
        <p:spPr>
          <a:xfrm>
            <a:off x="6936721" y="1345339"/>
            <a:ext cx="428023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Tuesday 24th February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For you are all children of God, through faith in Christ Jesus.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Galatians 3:23-29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Can you help a child in need this month?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FFBA3B9-8CEF-FF3C-CA3C-018DFC264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5" y="312132"/>
            <a:ext cx="6233736" cy="623373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463D3CB4-A53D-1037-D383-5923DDC00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4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747AD4-95C2-6DA7-2AB2-DD70887A5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A814E8-A61E-7534-6BAE-68D41DF30B5B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A83F1F-851A-E124-A7D7-4A400789CD13}"/>
              </a:ext>
            </a:extLst>
          </p:cNvPr>
          <p:cNvSpPr txBox="1"/>
          <p:nvPr/>
        </p:nvSpPr>
        <p:spPr>
          <a:xfrm>
            <a:off x="6659994" y="1029432"/>
            <a:ext cx="473743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Wednesday – 25th February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Your ways, Lord, are faithfulness and love for those who keep your covenant. </a:t>
            </a: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Psalm 25:4-10 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How can you be more faithful or loving in your home or neighbourhood?</a:t>
            </a:r>
          </a:p>
          <a:p>
            <a:endParaRPr lang="en-GB" dirty="0"/>
          </a:p>
        </p:txBody>
      </p:sp>
      <p:pic>
        <p:nvPicPr>
          <p:cNvPr id="5" name="Picture 4" descr="A purple and white logo&#10;&#10;AI-generated content may be incorrect.">
            <a:extLst>
              <a:ext uri="{FF2B5EF4-FFF2-40B4-BE49-F238E27FC236}">
                <a16:creationId xmlns:a16="http://schemas.microsoft.com/office/drawing/2014/main" id="{27C57E38-984D-1398-2E83-1ADA84982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26AF338-AA8C-7494-D833-389904C29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38" y="367464"/>
            <a:ext cx="6021303" cy="602130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05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DFF954-CF41-531E-AD0F-30411F28A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444221-245E-7509-F7CC-E32E1453A910}"/>
              </a:ext>
            </a:extLst>
          </p:cNvPr>
          <p:cNvSpPr txBox="1"/>
          <p:nvPr/>
        </p:nvSpPr>
        <p:spPr>
          <a:xfrm>
            <a:off x="280038" y="259654"/>
            <a:ext cx="681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1339C0-9914-8F6E-98E1-F00408A185D6}"/>
              </a:ext>
            </a:extLst>
          </p:cNvPr>
          <p:cNvSpPr txBox="1"/>
          <p:nvPr/>
        </p:nvSpPr>
        <p:spPr>
          <a:xfrm>
            <a:off x="6899610" y="1270065"/>
            <a:ext cx="457400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Thursday 26th February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God did not give us a spirit of timidity, but the Spirit of power and love and self control. </a:t>
            </a:r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2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Timothy 1:6-14</a:t>
            </a:r>
          </a:p>
          <a:p>
            <a:b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GB" sz="2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Action:</a:t>
            </a:r>
            <a:r>
              <a:rPr lang="en-GB" sz="2400" i="1" dirty="0">
                <a:solidFill>
                  <a:schemeClr val="bg1"/>
                </a:solidFill>
                <a:latin typeface="Book Antiqua" panose="02040602050305030304" pitchFamily="18" charset="0"/>
              </a:rPr>
              <a:t> What do you need to do to be more confident in the Spirit?</a:t>
            </a:r>
          </a:p>
        </p:txBody>
      </p:sp>
      <p:pic>
        <p:nvPicPr>
          <p:cNvPr id="5" name="Picture 4" descr="A purple and white logo&#10;&#10;AI-generated content may be incorrect.">
            <a:extLst>
              <a:ext uri="{FF2B5EF4-FFF2-40B4-BE49-F238E27FC236}">
                <a16:creationId xmlns:a16="http://schemas.microsoft.com/office/drawing/2014/main" id="{DA903F71-7595-ADD7-0E9A-841FEAEB5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25" y="4878762"/>
            <a:ext cx="1243764" cy="1618289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E12F0B5-7143-282E-B034-56C9A3570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3" y="351025"/>
            <a:ext cx="6146026" cy="61460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58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2250</Words>
  <Application>Microsoft Office PowerPoint</Application>
  <PresentationFormat>Widescreen</PresentationFormat>
  <Paragraphs>262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Book Antiqua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Melissa.OSullivan@biblesociety.org.uk</dc:creator>
  <cp:lastModifiedBy>Fleur Dorrell</cp:lastModifiedBy>
  <cp:revision>395</cp:revision>
  <cp:lastPrinted>2019-10-30T18:30:36Z</cp:lastPrinted>
  <dcterms:created xsi:type="dcterms:W3CDTF">2017-04-06T14:11:15Z</dcterms:created>
  <dcterms:modified xsi:type="dcterms:W3CDTF">2026-01-21T08:56:47Z</dcterms:modified>
</cp:coreProperties>
</file>