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9" r:id="rId5"/>
    <p:sldId id="268" r:id="rId6"/>
    <p:sldId id="280" r:id="rId7"/>
    <p:sldId id="261" r:id="rId8"/>
    <p:sldId id="281" r:id="rId9"/>
    <p:sldId id="262" r:id="rId10"/>
    <p:sldId id="282" r:id="rId11"/>
    <p:sldId id="265" r:id="rId12"/>
    <p:sldId id="283" r:id="rId13"/>
    <p:sldId id="263" r:id="rId14"/>
    <p:sldId id="284" r:id="rId15"/>
    <p:sldId id="264" r:id="rId16"/>
    <p:sldId id="285" r:id="rId17"/>
    <p:sldId id="266" r:id="rId18"/>
    <p:sldId id="286" r:id="rId19"/>
    <p:sldId id="26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6699"/>
    <a:srgbClr val="5EAEBE"/>
    <a:srgbClr val="009999"/>
    <a:srgbClr val="C0C0C0"/>
    <a:srgbClr val="A50021"/>
    <a:srgbClr val="000066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E40E2-C509-47DA-A050-2A8EA891B77B}" v="1" dt="2026-04-29T08:25:29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ur Dorrell" userId="29f7f9b2-a62b-47d4-9532-761751c4a846" providerId="ADAL" clId="{7ABC6883-4636-4685-92EA-1F00858387A8}"/>
    <pc:docChg chg="undo custSel addSld delSld modSld sldOrd">
      <pc:chgData name="Fleur Dorrell" userId="29f7f9b2-a62b-47d4-9532-761751c4a846" providerId="ADAL" clId="{7ABC6883-4636-4685-92EA-1F00858387A8}" dt="2026-04-19T12:39:49.283" v="591" actId="14100"/>
      <pc:docMkLst>
        <pc:docMk/>
      </pc:docMkLst>
      <pc:sldChg chg="addSp delSp modSp mod setBg">
        <pc:chgData name="Fleur Dorrell" userId="29f7f9b2-a62b-47d4-9532-761751c4a846" providerId="ADAL" clId="{7ABC6883-4636-4685-92EA-1F00858387A8}" dt="2026-04-19T11:38:36.408" v="558" actId="2711"/>
        <pc:sldMkLst>
          <pc:docMk/>
          <pc:sldMk cId="642608104" sldId="256"/>
        </pc:sldMkLst>
        <pc:spChg chg="add mod ord">
          <ac:chgData name="Fleur Dorrell" userId="29f7f9b2-a62b-47d4-9532-761751c4a846" providerId="ADAL" clId="{7ABC6883-4636-4685-92EA-1F00858387A8}" dt="2026-04-19T11:38:36.408" v="558" actId="2711"/>
          <ac:spMkLst>
            <pc:docMk/>
            <pc:sldMk cId="642608104" sldId="256"/>
            <ac:spMk id="4" creationId="{0241B5DF-AC29-F241-85C6-F2A4E62BF936}"/>
          </ac:spMkLst>
        </pc:spChg>
        <pc:spChg chg="add">
          <ac:chgData name="Fleur Dorrell" userId="29f7f9b2-a62b-47d4-9532-761751c4a846" providerId="ADAL" clId="{7ABC6883-4636-4685-92EA-1F00858387A8}" dt="2026-04-19T09:17:51.338" v="144" actId="26606"/>
          <ac:spMkLst>
            <pc:docMk/>
            <pc:sldMk cId="642608104" sldId="256"/>
            <ac:spMk id="7" creationId="{37C89E4B-3C9F-44B9-8B86-D9E3D112D8EC}"/>
          </ac:spMkLst>
        </pc:spChg>
        <pc:picChg chg="add mod">
          <ac:chgData name="Fleur Dorrell" userId="29f7f9b2-a62b-47d4-9532-761751c4a846" providerId="ADAL" clId="{7ABC6883-4636-4685-92EA-1F00858387A8}" dt="2026-04-19T09:17:51.338" v="144" actId="26606"/>
          <ac:picMkLst>
            <pc:docMk/>
            <pc:sldMk cId="642608104" sldId="256"/>
            <ac:picMk id="5" creationId="{9A880E9B-AF5F-FF84-3371-A4973D5A8DF6}"/>
          </ac:picMkLst>
        </pc:picChg>
        <pc:cxnChg chg="add">
          <ac:chgData name="Fleur Dorrell" userId="29f7f9b2-a62b-47d4-9532-761751c4a846" providerId="ADAL" clId="{7ABC6883-4636-4685-92EA-1F00858387A8}" dt="2026-04-19T09:17:51.338" v="144" actId="26606"/>
          <ac:cxnSpMkLst>
            <pc:docMk/>
            <pc:sldMk cId="642608104" sldId="256"/>
            <ac:cxnSpMk id="12" creationId="{AA2EAA10-076F-46BD-8F0F-B9A2FB77A85C}"/>
          </ac:cxnSpMkLst>
        </pc:cxnChg>
        <pc:cxnChg chg="add">
          <ac:chgData name="Fleur Dorrell" userId="29f7f9b2-a62b-47d4-9532-761751c4a846" providerId="ADAL" clId="{7ABC6883-4636-4685-92EA-1F00858387A8}" dt="2026-04-19T09:17:51.338" v="144" actId="26606"/>
          <ac:cxnSpMkLst>
            <pc:docMk/>
            <pc:sldMk cId="642608104" sldId="256"/>
            <ac:cxnSpMk id="14" creationId="{D891E407-403B-4764-86C9-33A56D3BCAA3}"/>
          </ac:cxnSpMkLst>
        </pc:cxnChg>
      </pc:sldChg>
      <pc:sldChg chg="addSp delSp modSp mod setBg">
        <pc:chgData name="Fleur Dorrell" userId="29f7f9b2-a62b-47d4-9532-761751c4a846" providerId="ADAL" clId="{7ABC6883-4636-4685-92EA-1F00858387A8}" dt="2026-04-19T09:52:42.109" v="425" actId="20577"/>
        <pc:sldMkLst>
          <pc:docMk/>
          <pc:sldMk cId="3011521227" sldId="259"/>
        </pc:sldMkLst>
        <pc:spChg chg="add mod">
          <ac:chgData name="Fleur Dorrell" userId="29f7f9b2-a62b-47d4-9532-761751c4a846" providerId="ADAL" clId="{7ABC6883-4636-4685-92EA-1F00858387A8}" dt="2026-04-19T09:52:42.109" v="425" actId="20577"/>
          <ac:spMkLst>
            <pc:docMk/>
            <pc:sldMk cId="3011521227" sldId="259"/>
            <ac:spMk id="3" creationId="{FEDD48E7-4EF6-57FC-AA32-58E1C52C58CC}"/>
          </ac:spMkLst>
        </pc:spChg>
        <pc:picChg chg="add mod ord modCrop">
          <ac:chgData name="Fleur Dorrell" userId="29f7f9b2-a62b-47d4-9532-761751c4a846" providerId="ADAL" clId="{7ABC6883-4636-4685-92EA-1F00858387A8}" dt="2026-04-19T09:52:25.387" v="420" actId="14100"/>
          <ac:picMkLst>
            <pc:docMk/>
            <pc:sldMk cId="3011521227" sldId="259"/>
            <ac:picMk id="5" creationId="{C90AC058-0737-1671-98A0-4222DE68F92D}"/>
          </ac:picMkLst>
        </pc:picChg>
        <pc:picChg chg="add mod ord">
          <ac:chgData name="Fleur Dorrell" userId="29f7f9b2-a62b-47d4-9532-761751c4a846" providerId="ADAL" clId="{7ABC6883-4636-4685-92EA-1F00858387A8}" dt="2026-04-19T09:51:56.679" v="416" actId="1076"/>
          <ac:picMkLst>
            <pc:docMk/>
            <pc:sldMk cId="3011521227" sldId="259"/>
            <ac:picMk id="6" creationId="{3F4A8C02-B8BD-8249-86AD-6EA1A0EC6ED3}"/>
          </ac:picMkLst>
        </pc:picChg>
      </pc:sldChg>
      <pc:sldChg chg="addSp delSp modSp add mod setBg">
        <pc:chgData name="Fleur Dorrell" userId="29f7f9b2-a62b-47d4-9532-761751c4a846" providerId="ADAL" clId="{7ABC6883-4636-4685-92EA-1F00858387A8}" dt="2026-04-19T08:44:44.753" v="85" actId="14100"/>
        <pc:sldMkLst>
          <pc:docMk/>
          <pc:sldMk cId="3587153923" sldId="261"/>
        </pc:sldMkLst>
        <pc:spChg chg="add">
          <ac:chgData name="Fleur Dorrell" userId="29f7f9b2-a62b-47d4-9532-761751c4a846" providerId="ADAL" clId="{7ABC6883-4636-4685-92EA-1F00858387A8}" dt="2026-04-19T08:44:35.578" v="84" actId="26606"/>
          <ac:spMkLst>
            <pc:docMk/>
            <pc:sldMk cId="3587153923" sldId="261"/>
            <ac:spMk id="8" creationId="{42A4FC2C-047E-45A5-965D-8E1E3BF09BC6}"/>
          </ac:spMkLst>
        </pc:spChg>
        <pc:picChg chg="add mod">
          <ac:chgData name="Fleur Dorrell" userId="29f7f9b2-a62b-47d4-9532-761751c4a846" providerId="ADAL" clId="{7ABC6883-4636-4685-92EA-1F00858387A8}" dt="2026-04-19T08:44:44.753" v="85" actId="14100"/>
          <ac:picMkLst>
            <pc:docMk/>
            <pc:sldMk cId="3587153923" sldId="261"/>
            <ac:picMk id="3" creationId="{6D97939A-37A3-ED88-1E5E-27A1A921B1F9}"/>
          </ac:picMkLst>
        </pc:picChg>
      </pc:sldChg>
      <pc:sldChg chg="addSp delSp modSp add mod replId setBg">
        <pc:chgData name="Fleur Dorrell" userId="29f7f9b2-a62b-47d4-9532-761751c4a846" providerId="ADAL" clId="{7ABC6883-4636-4685-92EA-1F00858387A8}" dt="2026-04-19T08:57:08.080" v="93" actId="26606"/>
        <pc:sldMkLst>
          <pc:docMk/>
          <pc:sldMk cId="944632610" sldId="262"/>
        </pc:sldMkLst>
        <pc:spChg chg="add">
          <ac:chgData name="Fleur Dorrell" userId="29f7f9b2-a62b-47d4-9532-761751c4a846" providerId="ADAL" clId="{7ABC6883-4636-4685-92EA-1F00858387A8}" dt="2026-04-19T08:57:08.080" v="93" actId="26606"/>
          <ac:spMkLst>
            <pc:docMk/>
            <pc:sldMk cId="944632610" sldId="262"/>
            <ac:spMk id="8" creationId="{42A4FC2C-047E-45A5-965D-8E1E3BF09BC6}"/>
          </ac:spMkLst>
        </pc:spChg>
        <pc:picChg chg="add mod">
          <ac:chgData name="Fleur Dorrell" userId="29f7f9b2-a62b-47d4-9532-761751c4a846" providerId="ADAL" clId="{7ABC6883-4636-4685-92EA-1F00858387A8}" dt="2026-04-19T08:57:08.080" v="93" actId="26606"/>
          <ac:picMkLst>
            <pc:docMk/>
            <pc:sldMk cId="944632610" sldId="262"/>
            <ac:picMk id="3" creationId="{FB6D7C60-0D29-D192-FEDE-74C81748DE51}"/>
          </ac:picMkLst>
        </pc:picChg>
      </pc:sldChg>
      <pc:sldChg chg="addSp delSp modSp add mod replId setBg">
        <pc:chgData name="Fleur Dorrell" userId="29f7f9b2-a62b-47d4-9532-761751c4a846" providerId="ADAL" clId="{7ABC6883-4636-4685-92EA-1F00858387A8}" dt="2026-04-19T08:51:27.105" v="88" actId="26606"/>
        <pc:sldMkLst>
          <pc:docMk/>
          <pc:sldMk cId="2174895490" sldId="263"/>
        </pc:sldMkLst>
        <pc:spChg chg="add">
          <ac:chgData name="Fleur Dorrell" userId="29f7f9b2-a62b-47d4-9532-761751c4a846" providerId="ADAL" clId="{7ABC6883-4636-4685-92EA-1F00858387A8}" dt="2026-04-19T08:51:27.105" v="88" actId="26606"/>
          <ac:spMkLst>
            <pc:docMk/>
            <pc:sldMk cId="2174895490" sldId="263"/>
            <ac:spMk id="8" creationId="{42A4FC2C-047E-45A5-965D-8E1E3BF09BC6}"/>
          </ac:spMkLst>
        </pc:spChg>
        <pc:picChg chg="add mod">
          <ac:chgData name="Fleur Dorrell" userId="29f7f9b2-a62b-47d4-9532-761751c4a846" providerId="ADAL" clId="{7ABC6883-4636-4685-92EA-1F00858387A8}" dt="2026-04-19T08:51:27.105" v="88" actId="26606"/>
          <ac:picMkLst>
            <pc:docMk/>
            <pc:sldMk cId="2174895490" sldId="263"/>
            <ac:picMk id="3" creationId="{EC622573-94F3-B6F1-59E1-6F8245C7AFA2}"/>
          </ac:picMkLst>
        </pc:picChg>
      </pc:sldChg>
      <pc:sldChg chg="addSp delSp modSp add mod setBg">
        <pc:chgData name="Fleur Dorrell" userId="29f7f9b2-a62b-47d4-9532-761751c4a846" providerId="ADAL" clId="{7ABC6883-4636-4685-92EA-1F00858387A8}" dt="2026-04-19T08:40:20.236" v="81" actId="26606"/>
        <pc:sldMkLst>
          <pc:docMk/>
          <pc:sldMk cId="1403832428" sldId="264"/>
        </pc:sldMkLst>
        <pc:spChg chg="add">
          <ac:chgData name="Fleur Dorrell" userId="29f7f9b2-a62b-47d4-9532-761751c4a846" providerId="ADAL" clId="{7ABC6883-4636-4685-92EA-1F00858387A8}" dt="2026-04-19T08:40:20.236" v="81" actId="26606"/>
          <ac:spMkLst>
            <pc:docMk/>
            <pc:sldMk cId="1403832428" sldId="264"/>
            <ac:spMk id="13" creationId="{42A4FC2C-047E-45A5-965D-8E1E3BF09BC6}"/>
          </ac:spMkLst>
        </pc:spChg>
        <pc:picChg chg="add mod">
          <ac:chgData name="Fleur Dorrell" userId="29f7f9b2-a62b-47d4-9532-761751c4a846" providerId="ADAL" clId="{7ABC6883-4636-4685-92EA-1F00858387A8}" dt="2026-04-19T08:40:20.236" v="81" actId="26606"/>
          <ac:picMkLst>
            <pc:docMk/>
            <pc:sldMk cId="1403832428" sldId="264"/>
            <ac:picMk id="5" creationId="{896E4855-8EAF-ECA8-7D64-89D2117FF8AA}"/>
          </ac:picMkLst>
        </pc:picChg>
      </pc:sldChg>
      <pc:sldChg chg="addSp delSp modSp add mod ord setBg">
        <pc:chgData name="Fleur Dorrell" userId="29f7f9b2-a62b-47d4-9532-761751c4a846" providerId="ADAL" clId="{7ABC6883-4636-4685-92EA-1F00858387A8}" dt="2026-04-19T08:59:32.102" v="96" actId="26606"/>
        <pc:sldMkLst>
          <pc:docMk/>
          <pc:sldMk cId="1851224292" sldId="265"/>
        </pc:sldMkLst>
        <pc:spChg chg="add">
          <ac:chgData name="Fleur Dorrell" userId="29f7f9b2-a62b-47d4-9532-761751c4a846" providerId="ADAL" clId="{7ABC6883-4636-4685-92EA-1F00858387A8}" dt="2026-04-19T08:59:32.102" v="96" actId="26606"/>
          <ac:spMkLst>
            <pc:docMk/>
            <pc:sldMk cId="1851224292" sldId="265"/>
            <ac:spMk id="8" creationId="{42A4FC2C-047E-45A5-965D-8E1E3BF09BC6}"/>
          </ac:spMkLst>
        </pc:spChg>
        <pc:picChg chg="add mod">
          <ac:chgData name="Fleur Dorrell" userId="29f7f9b2-a62b-47d4-9532-761751c4a846" providerId="ADAL" clId="{7ABC6883-4636-4685-92EA-1F00858387A8}" dt="2026-04-19T08:59:32.102" v="96" actId="26606"/>
          <ac:picMkLst>
            <pc:docMk/>
            <pc:sldMk cId="1851224292" sldId="265"/>
            <ac:picMk id="3" creationId="{6C259B33-5395-692F-CFCF-E5B050FCF7B7}"/>
          </ac:picMkLst>
        </pc:picChg>
      </pc:sldChg>
      <pc:sldChg chg="addSp delSp modSp add mod setBg">
        <pc:chgData name="Fleur Dorrell" userId="29f7f9b2-a62b-47d4-9532-761751c4a846" providerId="ADAL" clId="{7ABC6883-4636-4685-92EA-1F00858387A8}" dt="2026-04-19T11:19:15.143" v="478" actId="26606"/>
        <pc:sldMkLst>
          <pc:docMk/>
          <pc:sldMk cId="3889967930" sldId="266"/>
        </pc:sldMkLst>
        <pc:spChg chg="add">
          <ac:chgData name="Fleur Dorrell" userId="29f7f9b2-a62b-47d4-9532-761751c4a846" providerId="ADAL" clId="{7ABC6883-4636-4685-92EA-1F00858387A8}" dt="2026-04-19T11:19:15.143" v="478" actId="26606"/>
          <ac:spMkLst>
            <pc:docMk/>
            <pc:sldMk cId="3889967930" sldId="266"/>
            <ac:spMk id="13" creationId="{42A4FC2C-047E-45A5-965D-8E1E3BF09BC6}"/>
          </ac:spMkLst>
        </pc:spChg>
        <pc:picChg chg="add mod">
          <ac:chgData name="Fleur Dorrell" userId="29f7f9b2-a62b-47d4-9532-761751c4a846" providerId="ADAL" clId="{7ABC6883-4636-4685-92EA-1F00858387A8}" dt="2026-04-19T11:19:15.143" v="478" actId="26606"/>
          <ac:picMkLst>
            <pc:docMk/>
            <pc:sldMk cId="3889967930" sldId="266"/>
            <ac:picMk id="4" creationId="{9F108C81-723A-B473-25D2-9306C9F97794}"/>
          </ac:picMkLst>
        </pc:picChg>
      </pc:sldChg>
      <pc:sldChg chg="addSp delSp modSp add mod setBg">
        <pc:chgData name="Fleur Dorrell" userId="29f7f9b2-a62b-47d4-9532-761751c4a846" providerId="ADAL" clId="{7ABC6883-4636-4685-92EA-1F00858387A8}" dt="2026-04-19T12:39:49.283" v="591" actId="14100"/>
        <pc:sldMkLst>
          <pc:docMk/>
          <pc:sldMk cId="4293164590" sldId="267"/>
        </pc:sldMkLst>
        <pc:spChg chg="add">
          <ac:chgData name="Fleur Dorrell" userId="29f7f9b2-a62b-47d4-9532-761751c4a846" providerId="ADAL" clId="{7ABC6883-4636-4685-92EA-1F00858387A8}" dt="2026-04-19T11:56:41.729" v="585" actId="26606"/>
          <ac:spMkLst>
            <pc:docMk/>
            <pc:sldMk cId="4293164590" sldId="267"/>
            <ac:spMk id="34" creationId="{25414FA1-2D4C-41DB-83DE-4F3E38C10A63}"/>
          </ac:spMkLst>
        </pc:spChg>
        <pc:picChg chg="add mod ord modCrop">
          <ac:chgData name="Fleur Dorrell" userId="29f7f9b2-a62b-47d4-9532-761751c4a846" providerId="ADAL" clId="{7ABC6883-4636-4685-92EA-1F00858387A8}" dt="2026-04-19T12:39:49.283" v="591" actId="14100"/>
          <ac:picMkLst>
            <pc:docMk/>
            <pc:sldMk cId="4293164590" sldId="267"/>
            <ac:picMk id="3" creationId="{82EF5019-724A-F58C-9CE9-46BF33C8BE68}"/>
          </ac:picMkLst>
        </pc:picChg>
        <pc:picChg chg="add mod ord modCrop">
          <ac:chgData name="Fleur Dorrell" userId="29f7f9b2-a62b-47d4-9532-761751c4a846" providerId="ADAL" clId="{7ABC6883-4636-4685-92EA-1F00858387A8}" dt="2026-04-19T12:39:46.238" v="590" actId="14100"/>
          <ac:picMkLst>
            <pc:docMk/>
            <pc:sldMk cId="4293164590" sldId="267"/>
            <ac:picMk id="4" creationId="{E8CD9818-C67E-CEDE-7F5C-2DD59A6A83FD}"/>
          </ac:picMkLst>
        </pc:picChg>
        <pc:picChg chg="add mod">
          <ac:chgData name="Fleur Dorrell" userId="29f7f9b2-a62b-47d4-9532-761751c4a846" providerId="ADAL" clId="{7ABC6883-4636-4685-92EA-1F00858387A8}" dt="2026-04-19T11:56:41.729" v="585" actId="26606"/>
          <ac:picMkLst>
            <pc:docMk/>
            <pc:sldMk cId="4293164590" sldId="267"/>
            <ac:picMk id="6" creationId="{8C3B49E9-2BA4-A10C-DCE7-F38E439CC157}"/>
          </ac:picMkLst>
        </pc:picChg>
        <pc:picChg chg="add mod">
          <ac:chgData name="Fleur Dorrell" userId="29f7f9b2-a62b-47d4-9532-761751c4a846" providerId="ADAL" clId="{7ABC6883-4636-4685-92EA-1F00858387A8}" dt="2026-04-19T11:56:41.729" v="585" actId="26606"/>
          <ac:picMkLst>
            <pc:docMk/>
            <pc:sldMk cId="4293164590" sldId="267"/>
            <ac:picMk id="8" creationId="{ED5A5585-B15F-7C44-2C9F-4F926D14BC30}"/>
          </ac:picMkLst>
        </pc:picChg>
      </pc:sldChg>
      <pc:sldChg chg="addSp delSp modSp add mod setBg">
        <pc:chgData name="Fleur Dorrell" userId="29f7f9b2-a62b-47d4-9532-761751c4a846" providerId="ADAL" clId="{7ABC6883-4636-4685-92EA-1F00858387A8}" dt="2026-04-19T08:33:18.223" v="77" actId="26606"/>
        <pc:sldMkLst>
          <pc:docMk/>
          <pc:sldMk cId="3874599630" sldId="268"/>
        </pc:sldMkLst>
        <pc:spChg chg="add">
          <ac:chgData name="Fleur Dorrell" userId="29f7f9b2-a62b-47d4-9532-761751c4a846" providerId="ADAL" clId="{7ABC6883-4636-4685-92EA-1F00858387A8}" dt="2026-04-19T08:33:18.223" v="77" actId="26606"/>
          <ac:spMkLst>
            <pc:docMk/>
            <pc:sldMk cId="3874599630" sldId="268"/>
            <ac:spMk id="8" creationId="{42A4FC2C-047E-45A5-965D-8E1E3BF09BC6}"/>
          </ac:spMkLst>
        </pc:spChg>
        <pc:picChg chg="add mod">
          <ac:chgData name="Fleur Dorrell" userId="29f7f9b2-a62b-47d4-9532-761751c4a846" providerId="ADAL" clId="{7ABC6883-4636-4685-92EA-1F00858387A8}" dt="2026-04-19T08:33:18.223" v="77" actId="26606"/>
          <ac:picMkLst>
            <pc:docMk/>
            <pc:sldMk cId="3874599630" sldId="268"/>
            <ac:picMk id="3" creationId="{771F52FE-ED66-7B15-D8F2-76FB7C51006A}"/>
          </ac:picMkLst>
        </pc:picChg>
      </pc:sldChg>
      <pc:sldChg chg="addSp delSp modSp add mod setBg">
        <pc:chgData name="Fleur Dorrell" userId="29f7f9b2-a62b-47d4-9532-761751c4a846" providerId="ADAL" clId="{7ABC6883-4636-4685-92EA-1F00858387A8}" dt="2026-04-19T09:27:29.873" v="347" actId="478"/>
        <pc:sldMkLst>
          <pc:docMk/>
          <pc:sldMk cId="120587711" sldId="269"/>
        </pc:sldMkLst>
        <pc:picChg chg="add mod">
          <ac:chgData name="Fleur Dorrell" userId="29f7f9b2-a62b-47d4-9532-761751c4a846" providerId="ADAL" clId="{7ABC6883-4636-4685-92EA-1F00858387A8}" dt="2026-04-19T09:19:45.006" v="152" actId="1076"/>
          <ac:picMkLst>
            <pc:docMk/>
            <pc:sldMk cId="120587711" sldId="269"/>
            <ac:picMk id="2" creationId="{5B1E90E8-84CF-40D0-26B3-B743D0B287DE}"/>
          </ac:picMkLst>
        </pc:picChg>
      </pc:sldChg>
      <pc:sldChg chg="addSp delSp modSp add mod ord setBg">
        <pc:chgData name="Fleur Dorrell" userId="29f7f9b2-a62b-47d4-9532-761751c4a846" providerId="ADAL" clId="{7ABC6883-4636-4685-92EA-1F00858387A8}" dt="2026-04-19T11:38:49.843" v="559"/>
        <pc:sldMkLst>
          <pc:docMk/>
          <pc:sldMk cId="1630560527" sldId="278"/>
        </pc:sldMkLst>
        <pc:spChg chg="add mod">
          <ac:chgData name="Fleur Dorrell" userId="29f7f9b2-a62b-47d4-9532-761751c4a846" providerId="ADAL" clId="{7ABC6883-4636-4685-92EA-1F00858387A8}" dt="2026-04-19T11:38:18.978" v="557" actId="1076"/>
          <ac:spMkLst>
            <pc:docMk/>
            <pc:sldMk cId="1630560527" sldId="278"/>
            <ac:spMk id="17" creationId="{381C2ABC-62B6-7BFB-DB75-971856272D2C}"/>
          </ac:spMkLst>
        </pc:spChg>
        <pc:spChg chg="add">
          <ac:chgData name="Fleur Dorrell" userId="29f7f9b2-a62b-47d4-9532-761751c4a846" providerId="ADAL" clId="{7ABC6883-4636-4685-92EA-1F00858387A8}" dt="2026-04-19T11:37:39.951" v="550" actId="26606"/>
          <ac:spMkLst>
            <pc:docMk/>
            <pc:sldMk cId="1630560527" sldId="278"/>
            <ac:spMk id="19" creationId="{6C2997EE-0889-44C3-AC0D-18F26AC9AAAB}"/>
          </ac:spMkLst>
        </pc:spChg>
        <pc:picChg chg="add mod ord">
          <ac:chgData name="Fleur Dorrell" userId="29f7f9b2-a62b-47d4-9532-761751c4a846" providerId="ADAL" clId="{7ABC6883-4636-4685-92EA-1F00858387A8}" dt="2026-04-19T11:38:12.870" v="556" actId="1076"/>
          <ac:picMkLst>
            <pc:docMk/>
            <pc:sldMk cId="1630560527" sldId="278"/>
            <ac:picMk id="11" creationId="{F2298523-BFF8-6F86-D1EE-48D517B562B9}"/>
          </ac:picMkLst>
        </pc:picChg>
        <pc:picChg chg="add mod">
          <ac:chgData name="Fleur Dorrell" userId="29f7f9b2-a62b-47d4-9532-761751c4a846" providerId="ADAL" clId="{7ABC6883-4636-4685-92EA-1F00858387A8}" dt="2026-04-19T11:38:03.610" v="554" actId="1076"/>
          <ac:picMkLst>
            <pc:docMk/>
            <pc:sldMk cId="1630560527" sldId="278"/>
            <ac:picMk id="12" creationId="{99B371DE-2892-61EA-3DFA-256620B272C2}"/>
          </ac:picMkLst>
        </pc:picChg>
        <pc:picChg chg="add mod">
          <ac:chgData name="Fleur Dorrell" userId="29f7f9b2-a62b-47d4-9532-761751c4a846" providerId="ADAL" clId="{7ABC6883-4636-4685-92EA-1F00858387A8}" dt="2026-04-19T11:37:39.951" v="550" actId="26606"/>
          <ac:picMkLst>
            <pc:docMk/>
            <pc:sldMk cId="1630560527" sldId="278"/>
            <ac:picMk id="13" creationId="{D7B37B62-4BDD-19C7-72D0-68A3D0330042}"/>
          </ac:picMkLst>
        </pc:picChg>
        <pc:picChg chg="add mod">
          <ac:chgData name="Fleur Dorrell" userId="29f7f9b2-a62b-47d4-9532-761751c4a846" providerId="ADAL" clId="{7ABC6883-4636-4685-92EA-1F00858387A8}" dt="2026-04-19T11:38:49.843" v="559"/>
          <ac:picMkLst>
            <pc:docMk/>
            <pc:sldMk cId="1630560527" sldId="278"/>
            <ac:picMk id="18" creationId="{E0EDC334-F116-2AA3-6B0C-793826DBB6A9}"/>
          </ac:picMkLst>
        </pc:picChg>
      </pc:sldChg>
      <pc:sldChg chg="modSp add mod ord">
        <pc:chgData name="Fleur Dorrell" userId="29f7f9b2-a62b-47d4-9532-761751c4a846" providerId="ADAL" clId="{7ABC6883-4636-4685-92EA-1F00858387A8}" dt="2026-04-19T09:53:11.620" v="430" actId="20577"/>
        <pc:sldMkLst>
          <pc:docMk/>
          <pc:sldMk cId="1054796355" sldId="279"/>
        </pc:sldMkLst>
        <pc:spChg chg="mod">
          <ac:chgData name="Fleur Dorrell" userId="29f7f9b2-a62b-47d4-9532-761751c4a846" providerId="ADAL" clId="{7ABC6883-4636-4685-92EA-1F00858387A8}" dt="2026-04-19T09:53:11.620" v="430" actId="20577"/>
          <ac:spMkLst>
            <pc:docMk/>
            <pc:sldMk cId="1054796355" sldId="279"/>
            <ac:spMk id="3" creationId="{3410AC2C-4D2B-D384-E43C-1A93D74E613E}"/>
          </ac:spMkLst>
        </pc:spChg>
      </pc:sldChg>
      <pc:sldChg chg="modSp add mod ord">
        <pc:chgData name="Fleur Dorrell" userId="29f7f9b2-a62b-47d4-9532-761751c4a846" providerId="ADAL" clId="{7ABC6883-4636-4685-92EA-1F00858387A8}" dt="2026-04-19T09:53:24.489" v="437" actId="20577"/>
        <pc:sldMkLst>
          <pc:docMk/>
          <pc:sldMk cId="4198975026" sldId="280"/>
        </pc:sldMkLst>
        <pc:spChg chg="mod">
          <ac:chgData name="Fleur Dorrell" userId="29f7f9b2-a62b-47d4-9532-761751c4a846" providerId="ADAL" clId="{7ABC6883-4636-4685-92EA-1F00858387A8}" dt="2026-04-19T09:53:24.489" v="437" actId="20577"/>
          <ac:spMkLst>
            <pc:docMk/>
            <pc:sldMk cId="4198975026" sldId="280"/>
            <ac:spMk id="3" creationId="{10816AF1-5B0F-DC95-030C-6A3937E8132F}"/>
          </ac:spMkLst>
        </pc:spChg>
      </pc:sldChg>
      <pc:sldChg chg="modSp add mod ord">
        <pc:chgData name="Fleur Dorrell" userId="29f7f9b2-a62b-47d4-9532-761751c4a846" providerId="ADAL" clId="{7ABC6883-4636-4685-92EA-1F00858387A8}" dt="2026-04-19T09:53:37.892" v="443" actId="20577"/>
        <pc:sldMkLst>
          <pc:docMk/>
          <pc:sldMk cId="805617651" sldId="281"/>
        </pc:sldMkLst>
        <pc:spChg chg="mod">
          <ac:chgData name="Fleur Dorrell" userId="29f7f9b2-a62b-47d4-9532-761751c4a846" providerId="ADAL" clId="{7ABC6883-4636-4685-92EA-1F00858387A8}" dt="2026-04-19T09:53:37.892" v="443" actId="20577"/>
          <ac:spMkLst>
            <pc:docMk/>
            <pc:sldMk cId="805617651" sldId="281"/>
            <ac:spMk id="3" creationId="{C36C067E-B028-9F4C-E8FE-9E145F551D61}"/>
          </ac:spMkLst>
        </pc:spChg>
      </pc:sldChg>
      <pc:sldChg chg="modSp add mod ord">
        <pc:chgData name="Fleur Dorrell" userId="29f7f9b2-a62b-47d4-9532-761751c4a846" providerId="ADAL" clId="{7ABC6883-4636-4685-92EA-1F00858387A8}" dt="2026-04-19T09:53:46.614" v="448" actId="20577"/>
        <pc:sldMkLst>
          <pc:docMk/>
          <pc:sldMk cId="700390591" sldId="282"/>
        </pc:sldMkLst>
        <pc:spChg chg="mod">
          <ac:chgData name="Fleur Dorrell" userId="29f7f9b2-a62b-47d4-9532-761751c4a846" providerId="ADAL" clId="{7ABC6883-4636-4685-92EA-1F00858387A8}" dt="2026-04-19T09:53:46.614" v="448" actId="20577"/>
          <ac:spMkLst>
            <pc:docMk/>
            <pc:sldMk cId="700390591" sldId="282"/>
            <ac:spMk id="3" creationId="{88B73744-418C-A6DA-8ED6-C46CF784A9D9}"/>
          </ac:spMkLst>
        </pc:spChg>
      </pc:sldChg>
      <pc:sldChg chg="modSp add mod ord">
        <pc:chgData name="Fleur Dorrell" userId="29f7f9b2-a62b-47d4-9532-761751c4a846" providerId="ADAL" clId="{7ABC6883-4636-4685-92EA-1F00858387A8}" dt="2026-04-19T09:53:58.622" v="454" actId="20577"/>
        <pc:sldMkLst>
          <pc:docMk/>
          <pc:sldMk cId="2154631395" sldId="283"/>
        </pc:sldMkLst>
        <pc:spChg chg="mod">
          <ac:chgData name="Fleur Dorrell" userId="29f7f9b2-a62b-47d4-9532-761751c4a846" providerId="ADAL" clId="{7ABC6883-4636-4685-92EA-1F00858387A8}" dt="2026-04-19T09:53:58.622" v="454" actId="20577"/>
          <ac:spMkLst>
            <pc:docMk/>
            <pc:sldMk cId="2154631395" sldId="283"/>
            <ac:spMk id="3" creationId="{5D5582CD-F013-2B8E-B4BE-266A6F084FD0}"/>
          </ac:spMkLst>
        </pc:spChg>
      </pc:sldChg>
      <pc:sldChg chg="modSp add mod ord">
        <pc:chgData name="Fleur Dorrell" userId="29f7f9b2-a62b-47d4-9532-761751c4a846" providerId="ADAL" clId="{7ABC6883-4636-4685-92EA-1F00858387A8}" dt="2026-04-19T09:54:10.996" v="460"/>
        <pc:sldMkLst>
          <pc:docMk/>
          <pc:sldMk cId="1134616189" sldId="284"/>
        </pc:sldMkLst>
        <pc:spChg chg="mod">
          <ac:chgData name="Fleur Dorrell" userId="29f7f9b2-a62b-47d4-9532-761751c4a846" providerId="ADAL" clId="{7ABC6883-4636-4685-92EA-1F00858387A8}" dt="2026-04-19T09:54:08.376" v="458" actId="20577"/>
          <ac:spMkLst>
            <pc:docMk/>
            <pc:sldMk cId="1134616189" sldId="284"/>
            <ac:spMk id="3" creationId="{2004B16C-1AA0-EDF7-E9D6-27E5AD1C0378}"/>
          </ac:spMkLst>
        </pc:spChg>
      </pc:sldChg>
      <pc:sldChg chg="modSp add mod ord">
        <pc:chgData name="Fleur Dorrell" userId="29f7f9b2-a62b-47d4-9532-761751c4a846" providerId="ADAL" clId="{7ABC6883-4636-4685-92EA-1F00858387A8}" dt="2026-04-19T09:54:22.578" v="466" actId="20577"/>
        <pc:sldMkLst>
          <pc:docMk/>
          <pc:sldMk cId="2944167117" sldId="285"/>
        </pc:sldMkLst>
        <pc:spChg chg="mod">
          <ac:chgData name="Fleur Dorrell" userId="29f7f9b2-a62b-47d4-9532-761751c4a846" providerId="ADAL" clId="{7ABC6883-4636-4685-92EA-1F00858387A8}" dt="2026-04-19T09:54:22.578" v="466" actId="20577"/>
          <ac:spMkLst>
            <pc:docMk/>
            <pc:sldMk cId="2944167117" sldId="285"/>
            <ac:spMk id="3" creationId="{146E9DAD-5747-DCA1-4680-39998D64A120}"/>
          </ac:spMkLst>
        </pc:spChg>
      </pc:sldChg>
      <pc:sldChg chg="modSp add mod ord">
        <pc:chgData name="Fleur Dorrell" userId="29f7f9b2-a62b-47d4-9532-761751c4a846" providerId="ADAL" clId="{7ABC6883-4636-4685-92EA-1F00858387A8}" dt="2026-04-19T09:54:34.375" v="472" actId="20577"/>
        <pc:sldMkLst>
          <pc:docMk/>
          <pc:sldMk cId="514230990" sldId="286"/>
        </pc:sldMkLst>
        <pc:spChg chg="mod">
          <ac:chgData name="Fleur Dorrell" userId="29f7f9b2-a62b-47d4-9532-761751c4a846" providerId="ADAL" clId="{7ABC6883-4636-4685-92EA-1F00858387A8}" dt="2026-04-19T09:54:34.375" v="472" actId="20577"/>
          <ac:spMkLst>
            <pc:docMk/>
            <pc:sldMk cId="514230990" sldId="286"/>
            <ac:spMk id="3" creationId="{02C6743E-A00F-5F9B-FDE4-72F3BE1319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9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9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6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4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965F-4E46-454E-AEE7-A26E1CE724C3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A653-BF30-4A97-BA74-19A902F8E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1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imaginor.co.uk/wp-content/uploads/2020/05/Pentecost-deG.jpeg">
            <a:extLst>
              <a:ext uri="{FF2B5EF4-FFF2-40B4-BE49-F238E27FC236}">
                <a16:creationId xmlns:a16="http://schemas.microsoft.com/office/drawing/2014/main" id="{9A880E9B-AF5F-FF84-3371-A4973D5A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1B5DF-AC29-F241-85C6-F2A4E62BF936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Pentecost Visual Novena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0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88309-65B5-09E7-A50A-C82307A3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B73744-418C-A6DA-8ED6-C46CF784A9D9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5 -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1C63E-0701-28E1-93E2-67BD84E67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B86C1-E74E-2CD3-40AA-5359ECA26B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9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61F0A-8BF5-7089-CC20-0E580EFE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59B33-5395-692F-CFCF-E5B050FCF7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D67584-4ECA-5D62-3868-2F4E0DAE9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582CD-F013-2B8E-B4BE-266A6F084FD0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6 -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142CCA-0350-37A2-BB59-14E166329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BC43A-3945-E673-5F02-BE6D53A4D3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3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42D5B-F2A8-9B8D-AC12-2433ED30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22573-94F3-B6F1-59E1-6F8245C7AF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9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B0AA72-2C4B-6B25-9468-4AC931471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04B16C-1AA0-EDF7-E9D6-27E5AD1C0378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7 -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26978-91BA-3570-7F80-F82C5E539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ABC95-6984-1A00-4257-52F38A70B6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20D8C-3B58-6C38-1AD9-FBF08B869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E4855-8EAF-ECA8-7D64-89D2117FF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3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7DE4E6-2D3C-FF2F-E060-1792C423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6E9DAD-5747-DCA1-4680-39998D64A120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8 -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90F02-8A60-57C9-9BC7-108F8A6C4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30AF4-FB29-6C1C-F820-71EE6DFD7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0E27A-F6CB-6375-F65E-F8F66C2E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08C81-723A-B473-25D2-9306C9F977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27EA91-A437-74CA-8EEF-96206CBC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C6743E-A00F-5F9B-FDE4-72F3BE131984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9 -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31382-0C0F-6BCE-318F-D8EEFA6CC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781B2-768A-5935-7EC0-CE8B0EAFF3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DE3DF-ABA2-DA92-486C-44A109690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3B49E9-2BA4-A10C-DCE7-F38E439CC1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D9818-C67E-CEDE-7F5C-2DD59A6A8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" y="914400"/>
            <a:ext cx="7279893" cy="2661768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A5585-B15F-7C44-2C9F-4F926D14BC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F5019-724A-F58C-9CE9-46BF33C8BE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959525"/>
            <a:ext cx="5001186" cy="289847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DD48E7-4EF6-57FC-AA32-58E1C52C58CC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1 -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A8C02-B8BD-8249-86AD-6EA1A0EC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AC058-0737-1671-98A0-4222DE68F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FE578-8447-54EB-18C5-D300E39EA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B371DE-2892-61EA-3DFA-256620B272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>
            <a:fillRect/>
          </a:stretch>
        </p:blipFill>
        <p:spPr>
          <a:xfrm>
            <a:off x="5622232" y="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B37B62-4BDD-19C7-72D0-68A3D03300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98523-BFF8-6F86-D1EE-48D517B56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-2" y="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1C2ABC-62B6-7BFB-DB75-971856272D2C}"/>
              </a:ext>
            </a:extLst>
          </p:cNvPr>
          <p:cNvSpPr txBox="1"/>
          <p:nvPr/>
        </p:nvSpPr>
        <p:spPr>
          <a:xfrm>
            <a:off x="1697604" y="199509"/>
            <a:ext cx="4344837" cy="152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  <a:buNone/>
            </a:pPr>
            <a:r>
              <a:rPr lang="en-US" sz="3200" b="1" i="1" kern="12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Happy Pentecost Day.</a:t>
            </a:r>
            <a:endParaRPr lang="en-GB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750"/>
              </a:spcAft>
              <a:buNone/>
            </a:pPr>
            <a:r>
              <a:rPr lang="en-US" sz="3200" b="1" i="1" kern="12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ready </a:t>
            </a:r>
            <a:br>
              <a:rPr lang="en-US" sz="3200" b="1" i="1" kern="12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kern="12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share the Gospel?</a:t>
            </a:r>
            <a:endParaRPr lang="en-GB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EDC334-F116-2AA3-6B0C-793826DBB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56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39852-DD32-A7C8-DF19-E69EFD46F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B1E90E8-84CF-40D0-26B3-B743D0B2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" y="694156"/>
            <a:ext cx="12184948" cy="5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657DE7-6390-8CB5-C6A4-C482BE86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10AC2C-4D2B-D384-E43C-1A93D74E613E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2 -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D61C3-7EB3-FFA4-453A-C39215D26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ED701-9FAA-F0D4-B2CE-A8B8DB262B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9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CF63E-DB7F-AEDC-78EE-0F3924CF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F52FE-ED66-7B15-D8F2-76FB7C510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CB78D8-DCCA-0C1B-CFF8-CACB53153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16AF1-5B0F-DC95-030C-6A3937E8132F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3 -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3C552-9C69-D6AB-CA3A-B3C60C393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89CCF-7C9D-4E24-04B8-819EBE785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88166-3FB3-CE5C-EF7A-280087C7A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7939A-37A3-ED88-1E5E-27A1A921B1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AE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5D447-E186-D02D-54CD-3649840CF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6C067E-B028-9F4C-E8FE-9E145F551D61}"/>
              </a:ext>
            </a:extLst>
          </p:cNvPr>
          <p:cNvSpPr txBox="1"/>
          <p:nvPr/>
        </p:nvSpPr>
        <p:spPr>
          <a:xfrm>
            <a:off x="715991" y="496740"/>
            <a:ext cx="49774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4 - Opening Prayer</a:t>
            </a:r>
            <a:br>
              <a:rPr lang="en-GB" sz="2800" b="1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Holy Spirit,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the hearts of your faithful.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kindle in us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fire of your love.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forth your Spirit 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we shall be created.</a:t>
            </a:r>
            <a:b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 will renew </a:t>
            </a:r>
            <a:b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face of the earth.</a:t>
            </a:r>
            <a:endParaRPr lang="en-GB" sz="2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50945-7131-526E-7F99-3AFF21E43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2" y="5715515"/>
            <a:ext cx="730909" cy="9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1A0AC-47E8-6F0E-F5D7-9DB3FA8D1E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F71A3-C6FD-2DDF-3C88-B1F4A9737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D7C60-0D29-D192-FEDE-74C81748D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Widescreen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Dorrell</dc:creator>
  <cp:lastModifiedBy>Fleur Dorrell</cp:lastModifiedBy>
  <cp:revision>66</cp:revision>
  <dcterms:created xsi:type="dcterms:W3CDTF">2018-08-08T08:51:01Z</dcterms:created>
  <dcterms:modified xsi:type="dcterms:W3CDTF">2026-04-29T08:25:38Z</dcterms:modified>
</cp:coreProperties>
</file>