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7"/>
  </p:notesMasterIdLst>
  <p:sldIdLst>
    <p:sldId id="264" r:id="rId3"/>
    <p:sldId id="256" r:id="rId4"/>
    <p:sldId id="261" r:id="rId5"/>
    <p:sldId id="265" r:id="rId6"/>
    <p:sldId id="263" r:id="rId7"/>
    <p:sldId id="260" r:id="rId8"/>
    <p:sldId id="268" r:id="rId9"/>
    <p:sldId id="281" r:id="rId10"/>
    <p:sldId id="257" r:id="rId11"/>
    <p:sldId id="272" r:id="rId12"/>
    <p:sldId id="282" r:id="rId13"/>
    <p:sldId id="266" r:id="rId14"/>
    <p:sldId id="279" r:id="rId15"/>
    <p:sldId id="278" r:id="rId16"/>
    <p:sldId id="277" r:id="rId17"/>
    <p:sldId id="267" r:id="rId18"/>
    <p:sldId id="274" r:id="rId19"/>
    <p:sldId id="270" r:id="rId20"/>
    <p:sldId id="275" r:id="rId21"/>
    <p:sldId id="290" r:id="rId22"/>
    <p:sldId id="293" r:id="rId23"/>
    <p:sldId id="269" r:id="rId24"/>
    <p:sldId id="271" r:id="rId25"/>
    <p:sldId id="294" r:id="rId26"/>
    <p:sldId id="288" r:id="rId27"/>
    <p:sldId id="289" r:id="rId28"/>
    <p:sldId id="283" r:id="rId29"/>
    <p:sldId id="284" r:id="rId30"/>
    <p:sldId id="285" r:id="rId31"/>
    <p:sldId id="286" r:id="rId32"/>
    <p:sldId id="291" r:id="rId33"/>
    <p:sldId id="292" r:id="rId34"/>
    <p:sldId id="262" r:id="rId35"/>
    <p:sldId id="28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8E7447-6BE2-4B3A-85D6-46C68064545D}" v="120" dt="2026-04-30T07:27:42.6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033" autoAdjust="0"/>
  </p:normalViewPr>
  <p:slideViewPr>
    <p:cSldViewPr snapToGrid="0">
      <p:cViewPr varScale="1">
        <p:scale>
          <a:sx n="74" d="100"/>
          <a:sy n="74" d="100"/>
        </p:scale>
        <p:origin x="37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leur Dorrell" userId="29f7f9b2-a62b-47d4-9532-761751c4a846" providerId="ADAL" clId="{7ABC6883-4636-4685-92EA-1F00858387A8}"/>
    <pc:docChg chg="undo custSel modSld">
      <pc:chgData name="Fleur Dorrell" userId="29f7f9b2-a62b-47d4-9532-761751c4a846" providerId="ADAL" clId="{7ABC6883-4636-4685-92EA-1F00858387A8}" dt="2026-04-30T09:38:18.585" v="282" actId="20577"/>
      <pc:docMkLst>
        <pc:docMk/>
      </pc:docMkLst>
      <pc:sldChg chg="modSp mod">
        <pc:chgData name="Fleur Dorrell" userId="29f7f9b2-a62b-47d4-9532-761751c4a846" providerId="ADAL" clId="{7ABC6883-4636-4685-92EA-1F00858387A8}" dt="2026-04-30T09:37:59.470" v="274" actId="20577"/>
        <pc:sldMkLst>
          <pc:docMk/>
          <pc:sldMk cId="869963449" sldId="256"/>
        </pc:sldMkLst>
        <pc:spChg chg="mod">
          <ac:chgData name="Fleur Dorrell" userId="29f7f9b2-a62b-47d4-9532-761751c4a846" providerId="ADAL" clId="{7ABC6883-4636-4685-92EA-1F00858387A8}" dt="2026-04-29T15:47:09.338" v="5" actId="20577"/>
          <ac:spMkLst>
            <pc:docMk/>
            <pc:sldMk cId="869963449" sldId="256"/>
            <ac:spMk id="2" creationId="{8C52EA65-EB56-E7C6-7BB4-78CC1C22FE7E}"/>
          </ac:spMkLst>
        </pc:spChg>
        <pc:spChg chg="mod">
          <ac:chgData name="Fleur Dorrell" userId="29f7f9b2-a62b-47d4-9532-761751c4a846" providerId="ADAL" clId="{7ABC6883-4636-4685-92EA-1F00858387A8}" dt="2026-04-30T09:37:59.470" v="274" actId="20577"/>
          <ac:spMkLst>
            <pc:docMk/>
            <pc:sldMk cId="869963449" sldId="256"/>
            <ac:spMk id="3" creationId="{79D0A5D0-0AA3-D6B0-10F3-729550183D56}"/>
          </ac:spMkLst>
        </pc:spChg>
      </pc:sldChg>
      <pc:sldChg chg="modSp mod">
        <pc:chgData name="Fleur Dorrell" userId="29f7f9b2-a62b-47d4-9532-761751c4a846" providerId="ADAL" clId="{7ABC6883-4636-4685-92EA-1F00858387A8}" dt="2026-04-29T15:48:52.848" v="38" actId="1076"/>
        <pc:sldMkLst>
          <pc:docMk/>
          <pc:sldMk cId="178410663" sldId="260"/>
        </pc:sldMkLst>
        <pc:spChg chg="mod">
          <ac:chgData name="Fleur Dorrell" userId="29f7f9b2-a62b-47d4-9532-761751c4a846" providerId="ADAL" clId="{7ABC6883-4636-4685-92EA-1F00858387A8}" dt="2026-04-29T15:48:52.848" v="38" actId="1076"/>
          <ac:spMkLst>
            <pc:docMk/>
            <pc:sldMk cId="178410663" sldId="260"/>
            <ac:spMk id="2" creationId="{A53A8327-C877-DA97-462A-2C9D20BDD828}"/>
          </ac:spMkLst>
        </pc:spChg>
      </pc:sldChg>
      <pc:sldChg chg="modSp mod">
        <pc:chgData name="Fleur Dorrell" userId="29f7f9b2-a62b-47d4-9532-761751c4a846" providerId="ADAL" clId="{7ABC6883-4636-4685-92EA-1F00858387A8}" dt="2026-04-30T09:38:07.479" v="279" actId="20577"/>
        <pc:sldMkLst>
          <pc:docMk/>
          <pc:sldMk cId="3600038990" sldId="261"/>
        </pc:sldMkLst>
        <pc:spChg chg="mod">
          <ac:chgData name="Fleur Dorrell" userId="29f7f9b2-a62b-47d4-9532-761751c4a846" providerId="ADAL" clId="{7ABC6883-4636-4685-92EA-1F00858387A8}" dt="2026-04-29T15:47:40.464" v="19" actId="20577"/>
          <ac:spMkLst>
            <pc:docMk/>
            <pc:sldMk cId="3600038990" sldId="261"/>
            <ac:spMk id="2" creationId="{8CBAAE6C-A5A4-FA5C-5808-E7ADFA6D8A15}"/>
          </ac:spMkLst>
        </pc:spChg>
        <pc:spChg chg="mod">
          <ac:chgData name="Fleur Dorrell" userId="29f7f9b2-a62b-47d4-9532-761751c4a846" providerId="ADAL" clId="{7ABC6883-4636-4685-92EA-1F00858387A8}" dt="2026-04-30T09:38:07.479" v="279" actId="20577"/>
          <ac:spMkLst>
            <pc:docMk/>
            <pc:sldMk cId="3600038990" sldId="261"/>
            <ac:spMk id="3" creationId="{649B5490-AA8D-B0C0-148F-9B19CAE29A9E}"/>
          </ac:spMkLst>
        </pc:spChg>
        <pc:picChg chg="mod">
          <ac:chgData name="Fleur Dorrell" userId="29f7f9b2-a62b-47d4-9532-761751c4a846" providerId="ADAL" clId="{7ABC6883-4636-4685-92EA-1F00858387A8}" dt="2026-04-29T15:47:26.236" v="13" actId="1076"/>
          <ac:picMkLst>
            <pc:docMk/>
            <pc:sldMk cId="3600038990" sldId="261"/>
            <ac:picMk id="6" creationId="{30622556-7714-839D-7BE5-3E95FE96E02B}"/>
          </ac:picMkLst>
        </pc:picChg>
      </pc:sldChg>
      <pc:sldChg chg="modSp mod">
        <pc:chgData name="Fleur Dorrell" userId="29f7f9b2-a62b-47d4-9532-761751c4a846" providerId="ADAL" clId="{7ABC6883-4636-4685-92EA-1F00858387A8}" dt="2026-04-29T16:00:51.832" v="256" actId="1076"/>
        <pc:sldMkLst>
          <pc:docMk/>
          <pc:sldMk cId="1014782658" sldId="263"/>
        </pc:sldMkLst>
        <pc:spChg chg="mod">
          <ac:chgData name="Fleur Dorrell" userId="29f7f9b2-a62b-47d4-9532-761751c4a846" providerId="ADAL" clId="{7ABC6883-4636-4685-92EA-1F00858387A8}" dt="2026-04-29T16:00:51.832" v="256" actId="1076"/>
          <ac:spMkLst>
            <pc:docMk/>
            <pc:sldMk cId="1014782658" sldId="263"/>
            <ac:spMk id="2" creationId="{3A117584-F262-C719-9482-BEF1FEBEEC28}"/>
          </ac:spMkLst>
        </pc:spChg>
        <pc:picChg chg="mod">
          <ac:chgData name="Fleur Dorrell" userId="29f7f9b2-a62b-47d4-9532-761751c4a846" providerId="ADAL" clId="{7ABC6883-4636-4685-92EA-1F00858387A8}" dt="2026-04-29T16:00:48.572" v="255" actId="1076"/>
          <ac:picMkLst>
            <pc:docMk/>
            <pc:sldMk cId="1014782658" sldId="263"/>
            <ac:picMk id="5" creationId="{93442B6B-5D57-9522-9AFA-E4B111997DED}"/>
          </ac:picMkLst>
        </pc:picChg>
      </pc:sldChg>
      <pc:sldChg chg="modSp">
        <pc:chgData name="Fleur Dorrell" userId="29f7f9b2-a62b-47d4-9532-761751c4a846" providerId="ADAL" clId="{7ABC6883-4636-4685-92EA-1F00858387A8}" dt="2026-04-30T07:27:42.615" v="271" actId="20577"/>
        <pc:sldMkLst>
          <pc:docMk/>
          <pc:sldMk cId="83350168" sldId="264"/>
        </pc:sldMkLst>
        <pc:spChg chg="mod">
          <ac:chgData name="Fleur Dorrell" userId="29f7f9b2-a62b-47d4-9532-761751c4a846" providerId="ADAL" clId="{7ABC6883-4636-4685-92EA-1F00858387A8}" dt="2026-04-30T07:27:42.615" v="271" actId="20577"/>
          <ac:spMkLst>
            <pc:docMk/>
            <pc:sldMk cId="83350168" sldId="264"/>
            <ac:spMk id="2" creationId="{62B53D84-0C2D-DC61-3160-7ECA2D8678A7}"/>
          </ac:spMkLst>
        </pc:spChg>
      </pc:sldChg>
      <pc:sldChg chg="modSp mod">
        <pc:chgData name="Fleur Dorrell" userId="29f7f9b2-a62b-47d4-9532-761751c4a846" providerId="ADAL" clId="{7ABC6883-4636-4685-92EA-1F00858387A8}" dt="2026-04-30T09:38:18.585" v="282" actId="20577"/>
        <pc:sldMkLst>
          <pc:docMk/>
          <pc:sldMk cId="373948063" sldId="265"/>
        </pc:sldMkLst>
        <pc:spChg chg="mod">
          <ac:chgData name="Fleur Dorrell" userId="29f7f9b2-a62b-47d4-9532-761751c4a846" providerId="ADAL" clId="{7ABC6883-4636-4685-92EA-1F00858387A8}" dt="2026-04-29T15:48:11.184" v="32" actId="1076"/>
          <ac:spMkLst>
            <pc:docMk/>
            <pc:sldMk cId="373948063" sldId="265"/>
            <ac:spMk id="2" creationId="{14B4804E-0027-8179-2022-AC4A27F90395}"/>
          </ac:spMkLst>
        </pc:spChg>
        <pc:spChg chg="mod">
          <ac:chgData name="Fleur Dorrell" userId="29f7f9b2-a62b-47d4-9532-761751c4a846" providerId="ADAL" clId="{7ABC6883-4636-4685-92EA-1F00858387A8}" dt="2026-04-30T09:38:18.585" v="282" actId="20577"/>
          <ac:spMkLst>
            <pc:docMk/>
            <pc:sldMk cId="373948063" sldId="265"/>
            <ac:spMk id="3" creationId="{807A9AF5-5D14-FDC2-43BD-1480609D2016}"/>
          </ac:spMkLst>
        </pc:spChg>
      </pc:sldChg>
      <pc:sldChg chg="modSp mod">
        <pc:chgData name="Fleur Dorrell" userId="29f7f9b2-a62b-47d4-9532-761751c4a846" providerId="ADAL" clId="{7ABC6883-4636-4685-92EA-1F00858387A8}" dt="2026-04-29T15:50:00.460" v="53" actId="113"/>
        <pc:sldMkLst>
          <pc:docMk/>
          <pc:sldMk cId="3356084846" sldId="268"/>
        </pc:sldMkLst>
        <pc:spChg chg="mod">
          <ac:chgData name="Fleur Dorrell" userId="29f7f9b2-a62b-47d4-9532-761751c4a846" providerId="ADAL" clId="{7ABC6883-4636-4685-92EA-1F00858387A8}" dt="2026-04-29T15:49:27.985" v="41" actId="1076"/>
          <ac:spMkLst>
            <pc:docMk/>
            <pc:sldMk cId="3356084846" sldId="268"/>
            <ac:spMk id="2" creationId="{65777721-9563-5D16-E025-81708A589DA2}"/>
          </ac:spMkLst>
        </pc:spChg>
        <pc:spChg chg="mod">
          <ac:chgData name="Fleur Dorrell" userId="29f7f9b2-a62b-47d4-9532-761751c4a846" providerId="ADAL" clId="{7ABC6883-4636-4685-92EA-1F00858387A8}" dt="2026-04-29T15:50:00.460" v="53" actId="113"/>
          <ac:spMkLst>
            <pc:docMk/>
            <pc:sldMk cId="3356084846" sldId="268"/>
            <ac:spMk id="3" creationId="{7CB44886-9EC5-8B42-44AC-649D11AF6627}"/>
          </ac:spMkLst>
        </pc:spChg>
      </pc:sldChg>
      <pc:sldChg chg="modSp mod">
        <pc:chgData name="Fleur Dorrell" userId="29f7f9b2-a62b-47d4-9532-761751c4a846" providerId="ADAL" clId="{7ABC6883-4636-4685-92EA-1F00858387A8}" dt="2026-04-29T15:54:37.702" v="113" actId="20577"/>
        <pc:sldMkLst>
          <pc:docMk/>
          <pc:sldMk cId="3922678112" sldId="269"/>
        </pc:sldMkLst>
        <pc:spChg chg="mod">
          <ac:chgData name="Fleur Dorrell" userId="29f7f9b2-a62b-47d4-9532-761751c4a846" providerId="ADAL" clId="{7ABC6883-4636-4685-92EA-1F00858387A8}" dt="2026-04-29T15:54:37.702" v="113" actId="20577"/>
          <ac:spMkLst>
            <pc:docMk/>
            <pc:sldMk cId="3922678112" sldId="269"/>
            <ac:spMk id="2" creationId="{D2C01DF9-9720-E60A-E69C-9152EA8F0A3D}"/>
          </ac:spMkLst>
        </pc:spChg>
      </pc:sldChg>
      <pc:sldChg chg="addSp delSp modSp mod addAnim delAnim">
        <pc:chgData name="Fleur Dorrell" userId="29f7f9b2-a62b-47d4-9532-761751c4a846" providerId="ADAL" clId="{7ABC6883-4636-4685-92EA-1F00858387A8}" dt="2026-04-29T15:53:16.652" v="100" actId="14100"/>
        <pc:sldMkLst>
          <pc:docMk/>
          <pc:sldMk cId="2981107233" sldId="270"/>
        </pc:sldMkLst>
        <pc:spChg chg="mod">
          <ac:chgData name="Fleur Dorrell" userId="29f7f9b2-a62b-47d4-9532-761751c4a846" providerId="ADAL" clId="{7ABC6883-4636-4685-92EA-1F00858387A8}" dt="2026-04-29T15:52:22.159" v="82" actId="26606"/>
          <ac:spMkLst>
            <pc:docMk/>
            <pc:sldMk cId="2981107233" sldId="270"/>
            <ac:spMk id="2" creationId="{DDF4A613-CE7C-9223-C93E-124C46FA7C92}"/>
          </ac:spMkLst>
        </pc:spChg>
        <pc:spChg chg="add del mod">
          <ac:chgData name="Fleur Dorrell" userId="29f7f9b2-a62b-47d4-9532-761751c4a846" providerId="ADAL" clId="{7ABC6883-4636-4685-92EA-1F00858387A8}" dt="2026-04-29T15:52:09.718" v="78" actId="478"/>
          <ac:spMkLst>
            <pc:docMk/>
            <pc:sldMk cId="2981107233" sldId="270"/>
            <ac:spMk id="7" creationId="{4205112D-54D5-7DF5-19BC-74254E992DD6}"/>
          </ac:spMkLst>
        </pc:spChg>
        <pc:spChg chg="add del">
          <ac:chgData name="Fleur Dorrell" userId="29f7f9b2-a62b-47d4-9532-761751c4a846" providerId="ADAL" clId="{7ABC6883-4636-4685-92EA-1F00858387A8}" dt="2026-04-29T15:52:22.159" v="82" actId="26606"/>
          <ac:spMkLst>
            <pc:docMk/>
            <pc:sldMk cId="2981107233" sldId="270"/>
            <ac:spMk id="22" creationId="{19F9BF86-FE94-4517-B97D-026C7515E589}"/>
          </ac:spMkLst>
        </pc:spChg>
        <pc:spChg chg="add del">
          <ac:chgData name="Fleur Dorrell" userId="29f7f9b2-a62b-47d4-9532-761751c4a846" providerId="ADAL" clId="{7ABC6883-4636-4685-92EA-1F00858387A8}" dt="2026-04-29T15:52:22.159" v="82" actId="26606"/>
          <ac:spMkLst>
            <pc:docMk/>
            <pc:sldMk cId="2981107233" sldId="270"/>
            <ac:spMk id="31" creationId="{19F9BF86-FE94-4517-B97D-026C7515E589}"/>
          </ac:spMkLst>
        </pc:spChg>
        <pc:picChg chg="mod modCrop">
          <ac:chgData name="Fleur Dorrell" userId="29f7f9b2-a62b-47d4-9532-761751c4a846" providerId="ADAL" clId="{7ABC6883-4636-4685-92EA-1F00858387A8}" dt="2026-04-29T15:52:41.832" v="88" actId="1076"/>
          <ac:picMkLst>
            <pc:docMk/>
            <pc:sldMk cId="2981107233" sldId="270"/>
            <ac:picMk id="4" creationId="{4E7FE4CD-D9CB-DD6B-62B7-FF619ED280EE}"/>
          </ac:picMkLst>
        </pc:picChg>
        <pc:picChg chg="del">
          <ac:chgData name="Fleur Dorrell" userId="29f7f9b2-a62b-47d4-9532-761751c4a846" providerId="ADAL" clId="{7ABC6883-4636-4685-92EA-1F00858387A8}" dt="2026-04-29T15:52:07.157" v="77" actId="478"/>
          <ac:picMkLst>
            <pc:docMk/>
            <pc:sldMk cId="2981107233" sldId="270"/>
            <ac:picMk id="5" creationId="{7325447F-9FF3-27F9-EC18-AD36C4B38BD5}"/>
          </ac:picMkLst>
        </pc:picChg>
        <pc:picChg chg="mod ord modCrop">
          <ac:chgData name="Fleur Dorrell" userId="29f7f9b2-a62b-47d4-9532-761751c4a846" providerId="ADAL" clId="{7ABC6883-4636-4685-92EA-1F00858387A8}" dt="2026-04-29T15:53:02.236" v="94" actId="14100"/>
          <ac:picMkLst>
            <pc:docMk/>
            <pc:sldMk cId="2981107233" sldId="270"/>
            <ac:picMk id="6" creationId="{2DE9FF39-63EF-E79E-3C3E-9D520D131852}"/>
          </ac:picMkLst>
        </pc:picChg>
        <pc:picChg chg="add mod">
          <ac:chgData name="Fleur Dorrell" userId="29f7f9b2-a62b-47d4-9532-761751c4a846" providerId="ADAL" clId="{7ABC6883-4636-4685-92EA-1F00858387A8}" dt="2026-04-29T15:53:16.652" v="100" actId="14100"/>
          <ac:picMkLst>
            <pc:docMk/>
            <pc:sldMk cId="2981107233" sldId="270"/>
            <ac:picMk id="8" creationId="{6CB87A7B-CBF3-97E6-19E5-1E4A877ABB22}"/>
          </ac:picMkLst>
        </pc:picChg>
        <pc:cxnChg chg="add del">
          <ac:chgData name="Fleur Dorrell" userId="29f7f9b2-a62b-47d4-9532-761751c4a846" providerId="ADAL" clId="{7ABC6883-4636-4685-92EA-1F00858387A8}" dt="2026-04-29T15:52:22.159" v="82" actId="26606"/>
          <ac:cxnSpMkLst>
            <pc:docMk/>
            <pc:sldMk cId="2981107233" sldId="270"/>
            <ac:cxnSpMk id="20" creationId="{118E06E4-607B-144B-382B-AD3D06B1EE8C}"/>
          </ac:cxnSpMkLst>
        </pc:cxnChg>
        <pc:cxnChg chg="add del">
          <ac:chgData name="Fleur Dorrell" userId="29f7f9b2-a62b-47d4-9532-761751c4a846" providerId="ADAL" clId="{7ABC6883-4636-4685-92EA-1F00858387A8}" dt="2026-04-29T15:52:22.159" v="82" actId="26606"/>
          <ac:cxnSpMkLst>
            <pc:docMk/>
            <pc:sldMk cId="2981107233" sldId="270"/>
            <ac:cxnSpMk id="24" creationId="{84EE7F79-08E8-405E-9B6D-B1560F348480}"/>
          </ac:cxnSpMkLst>
        </pc:cxnChg>
        <pc:cxnChg chg="add del">
          <ac:chgData name="Fleur Dorrell" userId="29f7f9b2-a62b-47d4-9532-761751c4a846" providerId="ADAL" clId="{7ABC6883-4636-4685-92EA-1F00858387A8}" dt="2026-04-29T15:52:22.159" v="82" actId="26606"/>
          <ac:cxnSpMkLst>
            <pc:docMk/>
            <pc:sldMk cId="2981107233" sldId="270"/>
            <ac:cxnSpMk id="29" creationId="{118E06E4-607B-144B-382B-AD3D06B1EE8C}"/>
          </ac:cxnSpMkLst>
        </pc:cxnChg>
        <pc:cxnChg chg="add del">
          <ac:chgData name="Fleur Dorrell" userId="29f7f9b2-a62b-47d4-9532-761751c4a846" providerId="ADAL" clId="{7ABC6883-4636-4685-92EA-1F00858387A8}" dt="2026-04-29T15:52:22.159" v="82" actId="26606"/>
          <ac:cxnSpMkLst>
            <pc:docMk/>
            <pc:sldMk cId="2981107233" sldId="270"/>
            <ac:cxnSpMk id="33" creationId="{84EE7F79-08E8-405E-9B6D-B1560F348480}"/>
          </ac:cxnSpMkLst>
        </pc:cxnChg>
      </pc:sldChg>
      <pc:sldChg chg="modSp mod">
        <pc:chgData name="Fleur Dorrell" userId="29f7f9b2-a62b-47d4-9532-761751c4a846" providerId="ADAL" clId="{7ABC6883-4636-4685-92EA-1F00858387A8}" dt="2026-04-29T15:55:08.197" v="130" actId="114"/>
        <pc:sldMkLst>
          <pc:docMk/>
          <pc:sldMk cId="2554647268" sldId="271"/>
        </pc:sldMkLst>
        <pc:spChg chg="mod">
          <ac:chgData name="Fleur Dorrell" userId="29f7f9b2-a62b-47d4-9532-761751c4a846" providerId="ADAL" clId="{7ABC6883-4636-4685-92EA-1F00858387A8}" dt="2026-04-29T15:55:08.197" v="130" actId="114"/>
          <ac:spMkLst>
            <pc:docMk/>
            <pc:sldMk cId="2554647268" sldId="271"/>
            <ac:spMk id="3" creationId="{534EFE8F-6C6D-A50A-5E81-9EF18DE96427}"/>
          </ac:spMkLst>
        </pc:spChg>
        <pc:spChg chg="mod">
          <ac:chgData name="Fleur Dorrell" userId="29f7f9b2-a62b-47d4-9532-761751c4a846" providerId="ADAL" clId="{7ABC6883-4636-4685-92EA-1F00858387A8}" dt="2026-04-29T15:54:43.015" v="114" actId="1076"/>
          <ac:spMkLst>
            <pc:docMk/>
            <pc:sldMk cId="2554647268" sldId="271"/>
            <ac:spMk id="4" creationId="{D0E5332B-53EF-F331-AD37-71753540C8DF}"/>
          </ac:spMkLst>
        </pc:spChg>
      </pc:sldChg>
      <pc:sldChg chg="modSp mod">
        <pc:chgData name="Fleur Dorrell" userId="29f7f9b2-a62b-47d4-9532-761751c4a846" providerId="ADAL" clId="{7ABC6883-4636-4685-92EA-1F00858387A8}" dt="2026-04-29T15:51:44.556" v="71" actId="114"/>
        <pc:sldMkLst>
          <pc:docMk/>
          <pc:sldMk cId="1874566913" sldId="274"/>
        </pc:sldMkLst>
        <pc:spChg chg="mod">
          <ac:chgData name="Fleur Dorrell" userId="29f7f9b2-a62b-47d4-9532-761751c4a846" providerId="ADAL" clId="{7ABC6883-4636-4685-92EA-1F00858387A8}" dt="2026-04-29T15:51:44.556" v="71" actId="114"/>
          <ac:spMkLst>
            <pc:docMk/>
            <pc:sldMk cId="1874566913" sldId="274"/>
            <ac:spMk id="2" creationId="{700F2F7C-DE0F-7E9E-465D-6551671895D2}"/>
          </ac:spMkLst>
        </pc:spChg>
      </pc:sldChg>
      <pc:sldChg chg="modSp mod">
        <pc:chgData name="Fleur Dorrell" userId="29f7f9b2-a62b-47d4-9532-761751c4a846" providerId="ADAL" clId="{7ABC6883-4636-4685-92EA-1F00858387A8}" dt="2026-04-29T15:53:48.152" v="105" actId="1076"/>
        <pc:sldMkLst>
          <pc:docMk/>
          <pc:sldMk cId="1961148048" sldId="275"/>
        </pc:sldMkLst>
        <pc:spChg chg="mod">
          <ac:chgData name="Fleur Dorrell" userId="29f7f9b2-a62b-47d4-9532-761751c4a846" providerId="ADAL" clId="{7ABC6883-4636-4685-92EA-1F00858387A8}" dt="2026-04-29T15:53:42.793" v="104" actId="1076"/>
          <ac:spMkLst>
            <pc:docMk/>
            <pc:sldMk cId="1961148048" sldId="275"/>
            <ac:spMk id="6" creationId="{95364D13-0192-055D-F1CB-C0D0FFA7322B}"/>
          </ac:spMkLst>
        </pc:spChg>
        <pc:picChg chg="mod">
          <ac:chgData name="Fleur Dorrell" userId="29f7f9b2-a62b-47d4-9532-761751c4a846" providerId="ADAL" clId="{7ABC6883-4636-4685-92EA-1F00858387A8}" dt="2026-04-29T15:53:48.152" v="105" actId="1076"/>
          <ac:picMkLst>
            <pc:docMk/>
            <pc:sldMk cId="1961148048" sldId="275"/>
            <ac:picMk id="5" creationId="{ED529FE4-EC4F-380F-09F8-E8C2A3DCF7E2}"/>
          </ac:picMkLst>
        </pc:picChg>
      </pc:sldChg>
      <pc:sldChg chg="modSp">
        <pc:chgData name="Fleur Dorrell" userId="29f7f9b2-a62b-47d4-9532-761751c4a846" providerId="ADAL" clId="{7ABC6883-4636-4685-92EA-1F00858387A8}" dt="2026-04-29T15:51:01.403" v="62" actId="113"/>
        <pc:sldMkLst>
          <pc:docMk/>
          <pc:sldMk cId="4188155968" sldId="277"/>
        </pc:sldMkLst>
        <pc:spChg chg="mod">
          <ac:chgData name="Fleur Dorrell" userId="29f7f9b2-a62b-47d4-9532-761751c4a846" providerId="ADAL" clId="{7ABC6883-4636-4685-92EA-1F00858387A8}" dt="2026-04-29T15:51:01.403" v="62" actId="113"/>
          <ac:spMkLst>
            <pc:docMk/>
            <pc:sldMk cId="4188155968" sldId="277"/>
            <ac:spMk id="3" creationId="{85063C8D-9E42-E9F6-DAA6-F6A8E7873EB8}"/>
          </ac:spMkLst>
        </pc:spChg>
      </pc:sldChg>
      <pc:sldChg chg="modSp">
        <pc:chgData name="Fleur Dorrell" userId="29f7f9b2-a62b-47d4-9532-761751c4a846" providerId="ADAL" clId="{7ABC6883-4636-4685-92EA-1F00858387A8}" dt="2026-04-29T15:50:48.916" v="61" actId="313"/>
        <pc:sldMkLst>
          <pc:docMk/>
          <pc:sldMk cId="497900451" sldId="278"/>
        </pc:sldMkLst>
        <pc:spChg chg="mod">
          <ac:chgData name="Fleur Dorrell" userId="29f7f9b2-a62b-47d4-9532-761751c4a846" providerId="ADAL" clId="{7ABC6883-4636-4685-92EA-1F00858387A8}" dt="2026-04-29T15:50:48.916" v="61" actId="313"/>
          <ac:spMkLst>
            <pc:docMk/>
            <pc:sldMk cId="497900451" sldId="278"/>
            <ac:spMk id="3" creationId="{4E9A0475-D482-E6C2-F403-5F7741460AA1}"/>
          </ac:spMkLst>
        </pc:spChg>
      </pc:sldChg>
      <pc:sldChg chg="modSp">
        <pc:chgData name="Fleur Dorrell" userId="29f7f9b2-a62b-47d4-9532-761751c4a846" providerId="ADAL" clId="{7ABC6883-4636-4685-92EA-1F00858387A8}" dt="2026-04-29T15:50:17.380" v="57" actId="20577"/>
        <pc:sldMkLst>
          <pc:docMk/>
          <pc:sldMk cId="3848678623" sldId="282"/>
        </pc:sldMkLst>
        <pc:spChg chg="mod">
          <ac:chgData name="Fleur Dorrell" userId="29f7f9b2-a62b-47d4-9532-761751c4a846" providerId="ADAL" clId="{7ABC6883-4636-4685-92EA-1F00858387A8}" dt="2026-04-29T15:50:17.380" v="57" actId="20577"/>
          <ac:spMkLst>
            <pc:docMk/>
            <pc:sldMk cId="3848678623" sldId="282"/>
            <ac:spMk id="4" creationId="{CB30D9E0-F357-743D-90A0-2F8E9C4D91DA}"/>
          </ac:spMkLst>
        </pc:spChg>
      </pc:sldChg>
      <pc:sldChg chg="modSp mod">
        <pc:chgData name="Fleur Dorrell" userId="29f7f9b2-a62b-47d4-9532-761751c4a846" providerId="ADAL" clId="{7ABC6883-4636-4685-92EA-1F00858387A8}" dt="2026-04-29T15:56:32.932" v="154" actId="1076"/>
        <pc:sldMkLst>
          <pc:docMk/>
          <pc:sldMk cId="3416633270" sldId="283"/>
        </pc:sldMkLst>
        <pc:spChg chg="mod">
          <ac:chgData name="Fleur Dorrell" userId="29f7f9b2-a62b-47d4-9532-761751c4a846" providerId="ADAL" clId="{7ABC6883-4636-4685-92EA-1F00858387A8}" dt="2026-04-29T15:56:24.412" v="151" actId="1076"/>
          <ac:spMkLst>
            <pc:docMk/>
            <pc:sldMk cId="3416633270" sldId="283"/>
            <ac:spMk id="2" creationId="{46260C70-7133-4581-8662-B8CE0B2299C8}"/>
          </ac:spMkLst>
        </pc:spChg>
        <pc:spChg chg="mod">
          <ac:chgData name="Fleur Dorrell" userId="29f7f9b2-a62b-47d4-9532-761751c4a846" providerId="ADAL" clId="{7ABC6883-4636-4685-92EA-1F00858387A8}" dt="2026-04-29T15:56:32.932" v="154" actId="1076"/>
          <ac:spMkLst>
            <pc:docMk/>
            <pc:sldMk cId="3416633270" sldId="283"/>
            <ac:spMk id="12" creationId="{2435A47E-0A9F-42D6-A343-F182BFF2D97A}"/>
          </ac:spMkLst>
        </pc:spChg>
        <pc:spChg chg="mod">
          <ac:chgData name="Fleur Dorrell" userId="29f7f9b2-a62b-47d4-9532-761751c4a846" providerId="ADAL" clId="{7ABC6883-4636-4685-92EA-1F00858387A8}" dt="2026-04-29T15:56:06.530" v="145" actId="208"/>
          <ac:spMkLst>
            <pc:docMk/>
            <pc:sldMk cId="3416633270" sldId="283"/>
            <ac:spMk id="24" creationId="{6ECFD124-C601-4E84-A907-6BEA2E40533E}"/>
          </ac:spMkLst>
        </pc:spChg>
        <pc:picChg chg="mod">
          <ac:chgData name="Fleur Dorrell" userId="29f7f9b2-a62b-47d4-9532-761751c4a846" providerId="ADAL" clId="{7ABC6883-4636-4685-92EA-1F00858387A8}" dt="2026-04-29T15:56:13.525" v="147" actId="208"/>
          <ac:picMkLst>
            <pc:docMk/>
            <pc:sldMk cId="3416633270" sldId="283"/>
            <ac:picMk id="11" creationId="{942EA36B-96A8-4802-8315-E998A7D335B0}"/>
          </ac:picMkLst>
        </pc:picChg>
        <pc:picChg chg="mod">
          <ac:chgData name="Fleur Dorrell" userId="29f7f9b2-a62b-47d4-9532-761751c4a846" providerId="ADAL" clId="{7ABC6883-4636-4685-92EA-1F00858387A8}" dt="2026-04-29T15:56:11.251" v="146" actId="208"/>
          <ac:picMkLst>
            <pc:docMk/>
            <pc:sldMk cId="3416633270" sldId="283"/>
            <ac:picMk id="22" creationId="{AB454461-51F8-42F5-AEDC-1423F6B0986A}"/>
          </ac:picMkLst>
        </pc:picChg>
      </pc:sldChg>
      <pc:sldChg chg="modSp mod">
        <pc:chgData name="Fleur Dorrell" userId="29f7f9b2-a62b-47d4-9532-761751c4a846" providerId="ADAL" clId="{7ABC6883-4636-4685-92EA-1F00858387A8}" dt="2026-04-29T15:57:08.736" v="165" actId="14100"/>
        <pc:sldMkLst>
          <pc:docMk/>
          <pc:sldMk cId="1453251483" sldId="284"/>
        </pc:sldMkLst>
        <pc:spChg chg="mod">
          <ac:chgData name="Fleur Dorrell" userId="29f7f9b2-a62b-47d4-9532-761751c4a846" providerId="ADAL" clId="{7ABC6883-4636-4685-92EA-1F00858387A8}" dt="2026-04-29T15:57:00.762" v="162" actId="14100"/>
          <ac:spMkLst>
            <pc:docMk/>
            <pc:sldMk cId="1453251483" sldId="284"/>
            <ac:spMk id="2" creationId="{46260C70-7133-4581-8662-B8CE0B2299C8}"/>
          </ac:spMkLst>
        </pc:spChg>
        <pc:spChg chg="mod">
          <ac:chgData name="Fleur Dorrell" userId="29f7f9b2-a62b-47d4-9532-761751c4a846" providerId="ADAL" clId="{7ABC6883-4636-4685-92EA-1F00858387A8}" dt="2026-04-29T15:57:08.736" v="165" actId="14100"/>
          <ac:spMkLst>
            <pc:docMk/>
            <pc:sldMk cId="1453251483" sldId="284"/>
            <ac:spMk id="12" creationId="{2435A47E-0A9F-42D6-A343-F182BFF2D97A}"/>
          </ac:spMkLst>
        </pc:spChg>
        <pc:spChg chg="mod">
          <ac:chgData name="Fleur Dorrell" userId="29f7f9b2-a62b-47d4-9532-761751c4a846" providerId="ADAL" clId="{7ABC6883-4636-4685-92EA-1F00858387A8}" dt="2026-04-29T15:56:41.596" v="156" actId="208"/>
          <ac:spMkLst>
            <pc:docMk/>
            <pc:sldMk cId="1453251483" sldId="284"/>
            <ac:spMk id="24" creationId="{6ECFD124-C601-4E84-A907-6BEA2E40533E}"/>
          </ac:spMkLst>
        </pc:spChg>
        <pc:picChg chg="mod">
          <ac:chgData name="Fleur Dorrell" userId="29f7f9b2-a62b-47d4-9532-761751c4a846" providerId="ADAL" clId="{7ABC6883-4636-4685-92EA-1F00858387A8}" dt="2026-04-29T15:56:46.139" v="157" actId="208"/>
          <ac:picMkLst>
            <pc:docMk/>
            <pc:sldMk cId="1453251483" sldId="284"/>
            <ac:picMk id="3" creationId="{D3C1AAC9-B985-448B-8D91-5FF4AAB6993D}"/>
          </ac:picMkLst>
        </pc:picChg>
        <pc:picChg chg="mod">
          <ac:chgData name="Fleur Dorrell" userId="29f7f9b2-a62b-47d4-9532-761751c4a846" providerId="ADAL" clId="{7ABC6883-4636-4685-92EA-1F00858387A8}" dt="2026-04-29T15:56:48.111" v="158" actId="208"/>
          <ac:picMkLst>
            <pc:docMk/>
            <pc:sldMk cId="1453251483" sldId="284"/>
            <ac:picMk id="4" creationId="{B3BA2F17-2BC5-48C1-99BF-0A9CA6AEC5F3}"/>
          </ac:picMkLst>
        </pc:picChg>
      </pc:sldChg>
      <pc:sldChg chg="modSp mod">
        <pc:chgData name="Fleur Dorrell" userId="29f7f9b2-a62b-47d4-9532-761751c4a846" providerId="ADAL" clId="{7ABC6883-4636-4685-92EA-1F00858387A8}" dt="2026-04-29T15:57:46.855" v="175" actId="255"/>
        <pc:sldMkLst>
          <pc:docMk/>
          <pc:sldMk cId="702515337" sldId="285"/>
        </pc:sldMkLst>
        <pc:spChg chg="mod">
          <ac:chgData name="Fleur Dorrell" userId="29f7f9b2-a62b-47d4-9532-761751c4a846" providerId="ADAL" clId="{7ABC6883-4636-4685-92EA-1F00858387A8}" dt="2026-04-29T15:57:39.556" v="173" actId="14100"/>
          <ac:spMkLst>
            <pc:docMk/>
            <pc:sldMk cId="702515337" sldId="285"/>
            <ac:spMk id="2" creationId="{46260C70-7133-4581-8662-B8CE0B2299C8}"/>
          </ac:spMkLst>
        </pc:spChg>
        <pc:spChg chg="mod">
          <ac:chgData name="Fleur Dorrell" userId="29f7f9b2-a62b-47d4-9532-761751c4a846" providerId="ADAL" clId="{7ABC6883-4636-4685-92EA-1F00858387A8}" dt="2026-04-29T15:57:46.855" v="175" actId="255"/>
          <ac:spMkLst>
            <pc:docMk/>
            <pc:sldMk cId="702515337" sldId="285"/>
            <ac:spMk id="12" creationId="{2435A47E-0A9F-42D6-A343-F182BFF2D97A}"/>
          </ac:spMkLst>
        </pc:spChg>
        <pc:spChg chg="mod">
          <ac:chgData name="Fleur Dorrell" userId="29f7f9b2-a62b-47d4-9532-761751c4a846" providerId="ADAL" clId="{7ABC6883-4636-4685-92EA-1F00858387A8}" dt="2026-04-29T15:57:22" v="167" actId="208"/>
          <ac:spMkLst>
            <pc:docMk/>
            <pc:sldMk cId="702515337" sldId="285"/>
            <ac:spMk id="24" creationId="{6ECFD124-C601-4E84-A907-6BEA2E40533E}"/>
          </ac:spMkLst>
        </pc:spChg>
        <pc:picChg chg="mod">
          <ac:chgData name="Fleur Dorrell" userId="29f7f9b2-a62b-47d4-9532-761751c4a846" providerId="ADAL" clId="{7ABC6883-4636-4685-92EA-1F00858387A8}" dt="2026-04-29T15:57:29.093" v="169" actId="208"/>
          <ac:picMkLst>
            <pc:docMk/>
            <pc:sldMk cId="702515337" sldId="285"/>
            <ac:picMk id="5" creationId="{D9DCB0AA-46E2-469E-9828-F9DB4BD02875}"/>
          </ac:picMkLst>
        </pc:picChg>
        <pc:picChg chg="mod">
          <ac:chgData name="Fleur Dorrell" userId="29f7f9b2-a62b-47d4-9532-761751c4a846" providerId="ADAL" clId="{7ABC6883-4636-4685-92EA-1F00858387A8}" dt="2026-04-29T15:57:26.785" v="168" actId="208"/>
          <ac:picMkLst>
            <pc:docMk/>
            <pc:sldMk cId="702515337" sldId="285"/>
            <ac:picMk id="7" creationId="{98C7CE5A-BFB6-4ABB-B226-B1AA70AD95F9}"/>
          </ac:picMkLst>
        </pc:picChg>
      </pc:sldChg>
      <pc:sldChg chg="modSp mod">
        <pc:chgData name="Fleur Dorrell" userId="29f7f9b2-a62b-47d4-9532-761751c4a846" providerId="ADAL" clId="{7ABC6883-4636-4685-92EA-1F00858387A8}" dt="2026-04-29T15:58:26.077" v="188" actId="1076"/>
        <pc:sldMkLst>
          <pc:docMk/>
          <pc:sldMk cId="863478011" sldId="286"/>
        </pc:sldMkLst>
        <pc:spChg chg="mod">
          <ac:chgData name="Fleur Dorrell" userId="29f7f9b2-a62b-47d4-9532-761751c4a846" providerId="ADAL" clId="{7ABC6883-4636-4685-92EA-1F00858387A8}" dt="2026-04-29T15:58:12.245" v="183" actId="14100"/>
          <ac:spMkLst>
            <pc:docMk/>
            <pc:sldMk cId="863478011" sldId="286"/>
            <ac:spMk id="2" creationId="{46260C70-7133-4581-8662-B8CE0B2299C8}"/>
          </ac:spMkLst>
        </pc:spChg>
        <pc:spChg chg="mod">
          <ac:chgData name="Fleur Dorrell" userId="29f7f9b2-a62b-47d4-9532-761751c4a846" providerId="ADAL" clId="{7ABC6883-4636-4685-92EA-1F00858387A8}" dt="2026-04-29T15:58:26.077" v="188" actId="1076"/>
          <ac:spMkLst>
            <pc:docMk/>
            <pc:sldMk cId="863478011" sldId="286"/>
            <ac:spMk id="12" creationId="{2435A47E-0A9F-42D6-A343-F182BFF2D97A}"/>
          </ac:spMkLst>
        </pc:spChg>
        <pc:spChg chg="mod">
          <ac:chgData name="Fleur Dorrell" userId="29f7f9b2-a62b-47d4-9532-761751c4a846" providerId="ADAL" clId="{7ABC6883-4636-4685-92EA-1F00858387A8}" dt="2026-04-29T15:57:57.525" v="177" actId="208"/>
          <ac:spMkLst>
            <pc:docMk/>
            <pc:sldMk cId="863478011" sldId="286"/>
            <ac:spMk id="24" creationId="{6ECFD124-C601-4E84-A907-6BEA2E40533E}"/>
          </ac:spMkLst>
        </pc:spChg>
        <pc:picChg chg="mod">
          <ac:chgData name="Fleur Dorrell" userId="29f7f9b2-a62b-47d4-9532-761751c4a846" providerId="ADAL" clId="{7ABC6883-4636-4685-92EA-1F00858387A8}" dt="2026-04-29T15:58:02.821" v="178" actId="208"/>
          <ac:picMkLst>
            <pc:docMk/>
            <pc:sldMk cId="863478011" sldId="286"/>
            <ac:picMk id="3" creationId="{03200CCF-4E55-4966-9F7E-B6A0864817F3}"/>
          </ac:picMkLst>
        </pc:picChg>
        <pc:picChg chg="mod">
          <ac:chgData name="Fleur Dorrell" userId="29f7f9b2-a62b-47d4-9532-761751c4a846" providerId="ADAL" clId="{7ABC6883-4636-4685-92EA-1F00858387A8}" dt="2026-04-29T15:58:04.873" v="180" actId="208"/>
          <ac:picMkLst>
            <pc:docMk/>
            <pc:sldMk cId="863478011" sldId="286"/>
            <ac:picMk id="6" creationId="{EE23F663-FC11-457B-9D84-15D4AEF77C93}"/>
          </ac:picMkLst>
        </pc:picChg>
      </pc:sldChg>
      <pc:sldChg chg="modSp mod">
        <pc:chgData name="Fleur Dorrell" userId="29f7f9b2-a62b-47d4-9532-761751c4a846" providerId="ADAL" clId="{7ABC6883-4636-4685-92EA-1F00858387A8}" dt="2026-04-29T15:59:51.859" v="254" actId="20577"/>
        <pc:sldMkLst>
          <pc:docMk/>
          <pc:sldMk cId="3664161702" sldId="287"/>
        </pc:sldMkLst>
        <pc:spChg chg="mod">
          <ac:chgData name="Fleur Dorrell" userId="29f7f9b2-a62b-47d4-9532-761751c4a846" providerId="ADAL" clId="{7ABC6883-4636-4685-92EA-1F00858387A8}" dt="2026-04-29T15:59:51.859" v="254" actId="20577"/>
          <ac:spMkLst>
            <pc:docMk/>
            <pc:sldMk cId="3664161702" sldId="287"/>
            <ac:spMk id="3" creationId="{E4D8B79D-824C-3E07-4E6C-04EFDA14E59A}"/>
          </ac:spMkLst>
        </pc:spChg>
      </pc:sldChg>
      <pc:sldChg chg="modSp mod">
        <pc:chgData name="Fleur Dorrell" userId="29f7f9b2-a62b-47d4-9532-761751c4a846" providerId="ADAL" clId="{7ABC6883-4636-4685-92EA-1F00858387A8}" dt="2026-04-29T15:55:17.024" v="131" actId="208"/>
        <pc:sldMkLst>
          <pc:docMk/>
          <pc:sldMk cId="2501561613" sldId="288"/>
        </pc:sldMkLst>
        <pc:picChg chg="mod">
          <ac:chgData name="Fleur Dorrell" userId="29f7f9b2-a62b-47d4-9532-761751c4a846" providerId="ADAL" clId="{7ABC6883-4636-4685-92EA-1F00858387A8}" dt="2026-04-29T15:55:17.024" v="131" actId="208"/>
          <ac:picMkLst>
            <pc:docMk/>
            <pc:sldMk cId="2501561613" sldId="288"/>
            <ac:picMk id="2" creationId="{E2655111-1ED0-F4A6-CE5A-1CA773EFE5CF}"/>
          </ac:picMkLst>
        </pc:picChg>
      </pc:sldChg>
      <pc:sldChg chg="modSp mod">
        <pc:chgData name="Fleur Dorrell" userId="29f7f9b2-a62b-47d4-9532-761751c4a846" providerId="ADAL" clId="{7ABC6883-4636-4685-92EA-1F00858387A8}" dt="2026-04-29T15:55:50.210" v="142" actId="20577"/>
        <pc:sldMkLst>
          <pc:docMk/>
          <pc:sldMk cId="1408346133" sldId="289"/>
        </pc:sldMkLst>
        <pc:spChg chg="mod">
          <ac:chgData name="Fleur Dorrell" userId="29f7f9b2-a62b-47d4-9532-761751c4a846" providerId="ADAL" clId="{7ABC6883-4636-4685-92EA-1F00858387A8}" dt="2026-04-29T15:55:50.210" v="142" actId="20577"/>
          <ac:spMkLst>
            <pc:docMk/>
            <pc:sldMk cId="1408346133" sldId="289"/>
            <ac:spMk id="3" creationId="{2F9D9927-F607-DA9A-D094-3FBFBF83177B}"/>
          </ac:spMkLst>
        </pc:spChg>
        <pc:picChg chg="mod">
          <ac:chgData name="Fleur Dorrell" userId="29f7f9b2-a62b-47d4-9532-761751c4a846" providerId="ADAL" clId="{7ABC6883-4636-4685-92EA-1F00858387A8}" dt="2026-04-29T15:55:26.466" v="132" actId="208"/>
          <ac:picMkLst>
            <pc:docMk/>
            <pc:sldMk cId="1408346133" sldId="289"/>
            <ac:picMk id="2" creationId="{D75137FF-5DB2-656B-34C8-5B5A3F768D53}"/>
          </ac:picMkLst>
        </pc:picChg>
      </pc:sldChg>
      <pc:sldChg chg="modSp mod">
        <pc:chgData name="Fleur Dorrell" userId="29f7f9b2-a62b-47d4-9532-761751c4a846" providerId="ADAL" clId="{7ABC6883-4636-4685-92EA-1F00858387A8}" dt="2026-04-29T15:54:15.695" v="109" actId="255"/>
        <pc:sldMkLst>
          <pc:docMk/>
          <pc:sldMk cId="439605352" sldId="290"/>
        </pc:sldMkLst>
        <pc:spChg chg="mod">
          <ac:chgData name="Fleur Dorrell" userId="29f7f9b2-a62b-47d4-9532-761751c4a846" providerId="ADAL" clId="{7ABC6883-4636-4685-92EA-1F00858387A8}" dt="2026-04-29T15:54:15.695" v="109" actId="255"/>
          <ac:spMkLst>
            <pc:docMk/>
            <pc:sldMk cId="439605352" sldId="290"/>
            <ac:spMk id="3" creationId="{83D0F655-73E4-FCE2-5F45-7B8E4AC5C8F5}"/>
          </ac:spMkLst>
        </pc:spChg>
        <pc:picChg chg="mod">
          <ac:chgData name="Fleur Dorrell" userId="29f7f9b2-a62b-47d4-9532-761751c4a846" providerId="ADAL" clId="{7ABC6883-4636-4685-92EA-1F00858387A8}" dt="2026-04-29T15:53:53.324" v="106" actId="208"/>
          <ac:picMkLst>
            <pc:docMk/>
            <pc:sldMk cId="439605352" sldId="290"/>
            <ac:picMk id="2" creationId="{42AA49FE-E587-C5A6-20C0-3CD4C9A7AC35}"/>
          </ac:picMkLst>
        </pc:picChg>
      </pc:sldChg>
      <pc:sldChg chg="modSp mod">
        <pc:chgData name="Fleur Dorrell" userId="29f7f9b2-a62b-47d4-9532-761751c4a846" providerId="ADAL" clId="{7ABC6883-4636-4685-92EA-1F00858387A8}" dt="2026-04-29T15:59:18.662" v="245" actId="208"/>
        <pc:sldMkLst>
          <pc:docMk/>
          <pc:sldMk cId="1150484410" sldId="291"/>
        </pc:sldMkLst>
        <pc:spChg chg="mod">
          <ac:chgData name="Fleur Dorrell" userId="29f7f9b2-a62b-47d4-9532-761751c4a846" providerId="ADAL" clId="{7ABC6883-4636-4685-92EA-1F00858387A8}" dt="2026-04-29T15:59:09.676" v="242" actId="1076"/>
          <ac:spMkLst>
            <pc:docMk/>
            <pc:sldMk cId="1150484410" sldId="291"/>
            <ac:spMk id="3" creationId="{F4E9E791-279F-D8B0-9236-D9813BE9407B}"/>
          </ac:spMkLst>
        </pc:spChg>
        <pc:spChg chg="mod">
          <ac:chgData name="Fleur Dorrell" userId="29f7f9b2-a62b-47d4-9532-761751c4a846" providerId="ADAL" clId="{7ABC6883-4636-4685-92EA-1F00858387A8}" dt="2026-04-29T15:59:13.129" v="243" actId="1076"/>
          <ac:spMkLst>
            <pc:docMk/>
            <pc:sldMk cId="1150484410" sldId="291"/>
            <ac:spMk id="5" creationId="{06C584DB-522F-0E98-C569-6D919B5942D5}"/>
          </ac:spMkLst>
        </pc:spChg>
        <pc:picChg chg="mod">
          <ac:chgData name="Fleur Dorrell" userId="29f7f9b2-a62b-47d4-9532-761751c4a846" providerId="ADAL" clId="{7ABC6883-4636-4685-92EA-1F00858387A8}" dt="2026-04-29T15:59:18.662" v="245" actId="208"/>
          <ac:picMkLst>
            <pc:docMk/>
            <pc:sldMk cId="1150484410" sldId="291"/>
            <ac:picMk id="2" creationId="{0A8E7335-CCA3-61A2-94AF-F105D7D8CAC2}"/>
          </ac:picMkLst>
        </pc:picChg>
        <pc:picChg chg="mod">
          <ac:chgData name="Fleur Dorrell" userId="29f7f9b2-a62b-47d4-9532-761751c4a846" providerId="ADAL" clId="{7ABC6883-4636-4685-92EA-1F00858387A8}" dt="2026-04-29T15:59:16.449" v="244" actId="208"/>
          <ac:picMkLst>
            <pc:docMk/>
            <pc:sldMk cId="1150484410" sldId="291"/>
            <ac:picMk id="4" creationId="{FB6B8C01-BC50-3FFE-D040-A339ECCF328D}"/>
          </ac:picMkLst>
        </pc:picChg>
      </pc:sldChg>
      <pc:sldChg chg="modSp mod">
        <pc:chgData name="Fleur Dorrell" userId="29f7f9b2-a62b-47d4-9532-761751c4a846" providerId="ADAL" clId="{7ABC6883-4636-4685-92EA-1F00858387A8}" dt="2026-04-29T15:59:38.436" v="250" actId="1076"/>
        <pc:sldMkLst>
          <pc:docMk/>
          <pc:sldMk cId="854022482" sldId="292"/>
        </pc:sldMkLst>
        <pc:spChg chg="mod">
          <ac:chgData name="Fleur Dorrell" userId="29f7f9b2-a62b-47d4-9532-761751c4a846" providerId="ADAL" clId="{7ABC6883-4636-4685-92EA-1F00858387A8}" dt="2026-04-29T15:59:38.436" v="250" actId="1076"/>
          <ac:spMkLst>
            <pc:docMk/>
            <pc:sldMk cId="854022482" sldId="292"/>
            <ac:spMk id="4" creationId="{092A37D8-6B53-A412-B16C-63CE37749B35}"/>
          </ac:spMkLst>
        </pc:spChg>
        <pc:picChg chg="mod">
          <ac:chgData name="Fleur Dorrell" userId="29f7f9b2-a62b-47d4-9532-761751c4a846" providerId="ADAL" clId="{7ABC6883-4636-4685-92EA-1F00858387A8}" dt="2026-04-29T15:59:25.191" v="246" actId="208"/>
          <ac:picMkLst>
            <pc:docMk/>
            <pc:sldMk cId="854022482" sldId="292"/>
            <ac:picMk id="2" creationId="{0BF51B06-0DBB-D32B-0910-0A04B570A3E6}"/>
          </ac:picMkLst>
        </pc:picChg>
      </pc:sldChg>
      <pc:sldChg chg="modSp mod">
        <pc:chgData name="Fleur Dorrell" userId="29f7f9b2-a62b-47d4-9532-761751c4a846" providerId="ADAL" clId="{7ABC6883-4636-4685-92EA-1F00858387A8}" dt="2026-04-29T15:54:20.950" v="110" actId="1076"/>
        <pc:sldMkLst>
          <pc:docMk/>
          <pc:sldMk cId="3180643233" sldId="293"/>
        </pc:sldMkLst>
        <pc:picChg chg="mod">
          <ac:chgData name="Fleur Dorrell" userId="29f7f9b2-a62b-47d4-9532-761751c4a846" providerId="ADAL" clId="{7ABC6883-4636-4685-92EA-1F00858387A8}" dt="2026-04-29T15:54:20.950" v="110" actId="1076"/>
          <ac:picMkLst>
            <pc:docMk/>
            <pc:sldMk cId="3180643233" sldId="293"/>
            <ac:picMk id="2" creationId="{5839D0B0-955E-B0CF-49BA-C43DB0F9258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B59A6F-478F-4B70-BF6A-E6CD6F67F42A}" type="datetimeFigureOut">
              <a:rPr lang="en-GB" smtClean="0"/>
              <a:t>30/04/2026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2D569C-AD6F-4D5A-A034-789B46E22DFE}" type="slidenum">
              <a:rPr lang="en-GB" smtClean="0"/>
              <a:t>‹#›</a:t>
            </a:fld>
            <a:endParaRPr lang="en-GB"/>
          </a:p>
        </p:txBody>
      </p:sp>
    </p:spTree>
    <p:extLst>
      <p:ext uri="{BB962C8B-B14F-4D97-AF65-F5344CB8AC3E}">
        <p14:creationId xmlns:p14="http://schemas.microsoft.com/office/powerpoint/2010/main" val="19160678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9031A-239E-C3FE-4B63-E36B4C1115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659261B-4EB4-B89E-C7BE-D73FE9A5785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D4AF4-9B86-4E37-F09C-F050A2379E98}"/>
              </a:ext>
            </a:extLst>
          </p:cNvPr>
          <p:cNvSpPr>
            <a:spLocks noGrp="1"/>
          </p:cNvSpPr>
          <p:nvPr>
            <p:ph type="body" idx="1"/>
          </p:nvPr>
        </p:nvSpPr>
        <p:spPr/>
        <p:txBody>
          <a:bodyPr/>
          <a:lstStyle/>
          <a:p>
            <a:r>
              <a:rPr lang="en-GB" sz="1200" dirty="0">
                <a:solidFill>
                  <a:schemeClr val="bg2">
                    <a:lumMod val="50000"/>
                  </a:schemeClr>
                </a:solidFill>
              </a:rPr>
              <a:t>Searching for God? Lesson 1</a:t>
            </a:r>
            <a:br>
              <a:rPr lang="en-GB" sz="1200" dirty="0">
                <a:solidFill>
                  <a:schemeClr val="bg2">
                    <a:lumMod val="50000"/>
                  </a:schemeClr>
                </a:solidFill>
              </a:rPr>
            </a:br>
            <a:r>
              <a:rPr lang="en-GB" sz="1200" dirty="0">
                <a:solidFill>
                  <a:schemeClr val="bg2">
                    <a:lumMod val="50000"/>
                  </a:schemeClr>
                </a:solidFill>
              </a:rPr>
              <a:t>Three circles: looking at art to think about spiritual ideas  </a:t>
            </a:r>
            <a:r>
              <a:rPr lang="en-GB" dirty="0"/>
              <a:t>There are four primary and four secondary lessons in this project, which fit well together – but teachers are welcome to use some of them as they fit in with your own RE planning and schemes of work. Each lesson contains three or more learning activities – spread them out over two lessons or select the ones which fit your class learning needs best.</a:t>
            </a:r>
          </a:p>
          <a:p>
            <a:r>
              <a:rPr lang="en-GB" dirty="0"/>
              <a:t>The partnership in creating these lessons with NATRE links powerfully to the Spirited Arts project NATRE runs each year. See examples and details here: https://www.natre.org.uk/about-natre/projects/spirited-arts/spirited-arts-gallery/2024/ </a:t>
            </a:r>
          </a:p>
        </p:txBody>
      </p:sp>
      <p:sp>
        <p:nvSpPr>
          <p:cNvPr id="4" name="Slide Number Placeholder 3">
            <a:extLst>
              <a:ext uri="{FF2B5EF4-FFF2-40B4-BE49-F238E27FC236}">
                <a16:creationId xmlns:a16="http://schemas.microsoft.com/office/drawing/2014/main" id="{AD319785-677E-C866-2800-D5EF5DAC05BF}"/>
              </a:ext>
            </a:extLst>
          </p:cNvPr>
          <p:cNvSpPr>
            <a:spLocks noGrp="1"/>
          </p:cNvSpPr>
          <p:nvPr>
            <p:ph type="sldNum" sz="quarter" idx="5"/>
          </p:nvPr>
        </p:nvSpPr>
        <p:spPr/>
        <p:txBody>
          <a:bodyPr/>
          <a:lstStyle/>
          <a:p>
            <a:fld id="{712D569C-AD6F-4D5A-A034-789B46E22DFE}" type="slidenum">
              <a:rPr lang="en-GB" smtClean="0"/>
              <a:t>1</a:t>
            </a:fld>
            <a:endParaRPr lang="en-GB"/>
          </a:p>
        </p:txBody>
      </p:sp>
    </p:spTree>
    <p:extLst>
      <p:ext uri="{BB962C8B-B14F-4D97-AF65-F5344CB8AC3E}">
        <p14:creationId xmlns:p14="http://schemas.microsoft.com/office/powerpoint/2010/main" val="14520734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also calls to mind a slice of a tree, revealing its growth rings: another instance of the ‘circle of life’?</a:t>
            </a:r>
          </a:p>
        </p:txBody>
      </p:sp>
      <p:sp>
        <p:nvSpPr>
          <p:cNvPr id="4" name="Slide Number Placeholder 3"/>
          <p:cNvSpPr>
            <a:spLocks noGrp="1"/>
          </p:cNvSpPr>
          <p:nvPr>
            <p:ph type="sldNum" sz="quarter" idx="5"/>
          </p:nvPr>
        </p:nvSpPr>
        <p:spPr/>
        <p:txBody>
          <a:bodyPr/>
          <a:lstStyle/>
          <a:p>
            <a:fld id="{712D569C-AD6F-4D5A-A034-789B46E22DFE}" type="slidenum">
              <a:rPr lang="en-GB" smtClean="0"/>
              <a:t>10</a:t>
            </a:fld>
            <a:endParaRPr lang="en-GB"/>
          </a:p>
        </p:txBody>
      </p:sp>
    </p:spTree>
    <p:extLst>
      <p:ext uri="{BB962C8B-B14F-4D97-AF65-F5344CB8AC3E}">
        <p14:creationId xmlns:p14="http://schemas.microsoft.com/office/powerpoint/2010/main" val="2149908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Jewish and Christian scripture:</a:t>
            </a:r>
          </a:p>
          <a:p>
            <a:r>
              <a:rPr lang="en-GB" dirty="0"/>
              <a:t>Psalm 50: </a:t>
            </a:r>
          </a:p>
          <a:p>
            <a:r>
              <a:rPr lang="en-GB" dirty="0"/>
              <a:t>1. The Mighty One, God, the Lord, speaks and summons the earth from the rising of the sun to where it sets.</a:t>
            </a:r>
          </a:p>
          <a:p>
            <a:r>
              <a:rPr lang="en-GB" dirty="0"/>
              <a:t>2 From Zion, perfect in beauty, God shines forth.</a:t>
            </a:r>
          </a:p>
          <a:p>
            <a:r>
              <a:rPr lang="en-GB" dirty="0"/>
              <a:t>3 Our God comes and will not be silent;</a:t>
            </a:r>
          </a:p>
          <a:p>
            <a:r>
              <a:rPr lang="en-GB" dirty="0"/>
              <a:t>a fire devours before him, and around him a tempest rages.</a:t>
            </a:r>
          </a:p>
          <a:p>
            <a:r>
              <a:rPr lang="en-GB" dirty="0"/>
              <a:t>4 He summons the heavens above, and the earth, that he may judge his people:</a:t>
            </a:r>
          </a:p>
          <a:p>
            <a:r>
              <a:rPr lang="en-GB" dirty="0"/>
              <a:t>5 “Gather to me this consecrated people, who made a covenant with me by sacrifice.”</a:t>
            </a:r>
          </a:p>
          <a:p>
            <a:r>
              <a:rPr lang="en-GB" dirty="0"/>
              <a:t>6 And the heavens proclaim his righteousness, for he is a God of justice.</a:t>
            </a:r>
          </a:p>
        </p:txBody>
      </p:sp>
      <p:sp>
        <p:nvSpPr>
          <p:cNvPr id="4" name="Slide Number Placeholder 3"/>
          <p:cNvSpPr>
            <a:spLocks noGrp="1"/>
          </p:cNvSpPr>
          <p:nvPr>
            <p:ph type="sldNum" sz="quarter" idx="5"/>
          </p:nvPr>
        </p:nvSpPr>
        <p:spPr/>
        <p:txBody>
          <a:bodyPr/>
          <a:lstStyle/>
          <a:p>
            <a:fld id="{712D569C-AD6F-4D5A-A034-789B46E22DFE}" type="slidenum">
              <a:rPr lang="en-GB" smtClean="0"/>
              <a:t>11</a:t>
            </a:fld>
            <a:endParaRPr lang="en-GB"/>
          </a:p>
        </p:txBody>
      </p:sp>
    </p:spTree>
    <p:extLst>
      <p:ext uri="{BB962C8B-B14F-4D97-AF65-F5344CB8AC3E}">
        <p14:creationId xmlns:p14="http://schemas.microsoft.com/office/powerpoint/2010/main" val="27004190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Again, good to get pupils to look at this before they are ‘given the facts’. Imagination reigns!</a:t>
            </a:r>
          </a:p>
        </p:txBody>
      </p:sp>
      <p:sp>
        <p:nvSpPr>
          <p:cNvPr id="4" name="Slide Number Placeholder 3"/>
          <p:cNvSpPr>
            <a:spLocks noGrp="1"/>
          </p:cNvSpPr>
          <p:nvPr>
            <p:ph type="sldNum" sz="quarter" idx="5"/>
          </p:nvPr>
        </p:nvSpPr>
        <p:spPr/>
        <p:txBody>
          <a:bodyPr/>
          <a:lstStyle/>
          <a:p>
            <a:fld id="{712D569C-AD6F-4D5A-A034-789B46E22DFE}" type="slidenum">
              <a:rPr lang="en-GB" smtClean="0"/>
              <a:t>12</a:t>
            </a:fld>
            <a:endParaRPr lang="en-GB"/>
          </a:p>
        </p:txBody>
      </p:sp>
    </p:spTree>
    <p:extLst>
      <p:ext uri="{BB962C8B-B14F-4D97-AF65-F5344CB8AC3E}">
        <p14:creationId xmlns:p14="http://schemas.microsoft.com/office/powerpoint/2010/main" val="2648418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What do you see? Delicate paper feathers. Light and shade. Two circles wit the same centre – the centre is nothing, it is a space created by the circle around it. </a:t>
            </a:r>
          </a:p>
          <a:p>
            <a:r>
              <a:rPr lang="en-GB" dirty="0"/>
              <a:t>Clearly, someone has worked hard on this creation.</a:t>
            </a:r>
          </a:p>
          <a:p>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13</a:t>
            </a:fld>
            <a:endParaRPr lang="en-GB"/>
          </a:p>
        </p:txBody>
      </p:sp>
    </p:spTree>
    <p:extLst>
      <p:ext uri="{BB962C8B-B14F-4D97-AF65-F5344CB8AC3E}">
        <p14:creationId xmlns:p14="http://schemas.microsoft.com/office/powerpoint/2010/main" val="42308698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Psalm 91: 4 is a reference point for this art work. New International Version: </a:t>
            </a:r>
          </a:p>
          <a:p>
            <a:r>
              <a:rPr lang="en-GB" dirty="0"/>
              <a:t>“God / He will cover you with his feathers,</a:t>
            </a:r>
          </a:p>
          <a:p>
            <a:r>
              <a:rPr lang="en-GB" dirty="0"/>
              <a:t>and under his wings you will find refuge;</a:t>
            </a:r>
          </a:p>
          <a:p>
            <a:r>
              <a:rPr lang="en-GB" dirty="0"/>
              <a:t>his faithfulness will be your shield and rampart..”</a:t>
            </a:r>
          </a:p>
          <a:p>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14</a:t>
            </a:fld>
            <a:endParaRPr lang="en-GB"/>
          </a:p>
        </p:txBody>
      </p:sp>
    </p:spTree>
    <p:extLst>
      <p:ext uri="{BB962C8B-B14F-4D97-AF65-F5344CB8AC3E}">
        <p14:creationId xmlns:p14="http://schemas.microsoft.com/office/powerpoint/2010/main" val="36001458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‘Feathers: Sheild’. A paradoxical idea?</a:t>
            </a:r>
          </a:p>
          <a:p>
            <a:r>
              <a:rPr lang="en-GB" dirty="0"/>
              <a:t>Maybe we should think of the fragility of all shields, or the ways that something like this could shield us by beauty?</a:t>
            </a:r>
          </a:p>
        </p:txBody>
      </p:sp>
      <p:sp>
        <p:nvSpPr>
          <p:cNvPr id="4" name="Slide Number Placeholder 3"/>
          <p:cNvSpPr>
            <a:spLocks noGrp="1"/>
          </p:cNvSpPr>
          <p:nvPr>
            <p:ph type="sldNum" sz="quarter" idx="5"/>
          </p:nvPr>
        </p:nvSpPr>
        <p:spPr/>
        <p:txBody>
          <a:bodyPr/>
          <a:lstStyle/>
          <a:p>
            <a:fld id="{712D569C-AD6F-4D5A-A034-789B46E22DFE}" type="slidenum">
              <a:rPr lang="en-GB" smtClean="0"/>
              <a:t>15</a:t>
            </a:fld>
            <a:endParaRPr lang="en-GB"/>
          </a:p>
        </p:txBody>
      </p:sp>
    </p:spTree>
    <p:extLst>
      <p:ext uri="{BB962C8B-B14F-4D97-AF65-F5344CB8AC3E}">
        <p14:creationId xmlns:p14="http://schemas.microsoft.com/office/powerpoint/2010/main" val="217309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Lorna May Wadsworth, Blue Christ</a:t>
            </a:r>
            <a:r>
              <a:rPr lang="en-US" sz="1200"/>
              <a:t>, 2021</a:t>
            </a:r>
            <a:endParaRPr lang="en-US" sz="1200" dirty="0"/>
          </a:p>
        </p:txBody>
      </p:sp>
      <p:sp>
        <p:nvSpPr>
          <p:cNvPr id="4" name="Slide Number Placeholder 3"/>
          <p:cNvSpPr>
            <a:spLocks noGrp="1"/>
          </p:cNvSpPr>
          <p:nvPr>
            <p:ph type="sldNum" sz="quarter" idx="5"/>
          </p:nvPr>
        </p:nvSpPr>
        <p:spPr/>
        <p:txBody>
          <a:bodyPr/>
          <a:lstStyle/>
          <a:p>
            <a:fld id="{712D569C-AD6F-4D5A-A034-789B46E22DFE}" type="slidenum">
              <a:rPr lang="en-GB" smtClean="0"/>
              <a:t>16</a:t>
            </a:fld>
            <a:endParaRPr lang="en-GB"/>
          </a:p>
        </p:txBody>
      </p:sp>
    </p:spTree>
    <p:extLst>
      <p:ext uri="{BB962C8B-B14F-4D97-AF65-F5344CB8AC3E}">
        <p14:creationId xmlns:p14="http://schemas.microsoft.com/office/powerpoint/2010/main" val="3964983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Lorna May Wadsworth, Blue Christ, 2021  www.lornamaywadsworth.com </a:t>
            </a:r>
            <a:br>
              <a:rPr lang="en-US" sz="1200" dirty="0"/>
            </a:br>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17</a:t>
            </a:fld>
            <a:endParaRPr lang="en-GB"/>
          </a:p>
        </p:txBody>
      </p:sp>
    </p:spTree>
    <p:extLst>
      <p:ext uri="{BB962C8B-B14F-4D97-AF65-F5344CB8AC3E}">
        <p14:creationId xmlns:p14="http://schemas.microsoft.com/office/powerpoint/2010/main" val="9183127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comparison triad sheet on the next slide is a good way to elicit deeper thinking and ideas </a:t>
            </a:r>
            <a:r>
              <a:rPr lang="en-GB"/>
              <a:t>from pupils.</a:t>
            </a:r>
          </a:p>
        </p:txBody>
      </p:sp>
      <p:sp>
        <p:nvSpPr>
          <p:cNvPr id="4" name="Slide Number Placeholder 3"/>
          <p:cNvSpPr>
            <a:spLocks noGrp="1"/>
          </p:cNvSpPr>
          <p:nvPr>
            <p:ph type="sldNum" sz="quarter" idx="5"/>
          </p:nvPr>
        </p:nvSpPr>
        <p:spPr/>
        <p:txBody>
          <a:bodyPr/>
          <a:lstStyle/>
          <a:p>
            <a:fld id="{712D569C-AD6F-4D5A-A034-789B46E22DFE}" type="slidenum">
              <a:rPr lang="en-GB" smtClean="0"/>
              <a:t>18</a:t>
            </a:fld>
            <a:endParaRPr lang="en-GB"/>
          </a:p>
        </p:txBody>
      </p:sp>
    </p:spTree>
    <p:extLst>
      <p:ext uri="{BB962C8B-B14F-4D97-AF65-F5344CB8AC3E}">
        <p14:creationId xmlns:p14="http://schemas.microsoft.com/office/powerpoint/2010/main" val="555921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Copy the sheet form the notepad one-between-two. A3 blow ups may be best.  Think / talk / write / share / improve is a good process.</a:t>
            </a:r>
          </a:p>
        </p:txBody>
      </p:sp>
      <p:sp>
        <p:nvSpPr>
          <p:cNvPr id="4" name="Slide Number Placeholder 3"/>
          <p:cNvSpPr>
            <a:spLocks noGrp="1"/>
          </p:cNvSpPr>
          <p:nvPr>
            <p:ph type="sldNum" sz="quarter" idx="5"/>
          </p:nvPr>
        </p:nvSpPr>
        <p:spPr/>
        <p:txBody>
          <a:bodyPr/>
          <a:lstStyle/>
          <a:p>
            <a:fld id="{712D569C-AD6F-4D5A-A034-789B46E22DFE}" type="slidenum">
              <a:rPr lang="en-GB" smtClean="0"/>
              <a:t>19</a:t>
            </a:fld>
            <a:endParaRPr lang="en-GB"/>
          </a:p>
        </p:txBody>
      </p:sp>
    </p:spTree>
    <p:extLst>
      <p:ext uri="{BB962C8B-B14F-4D97-AF65-F5344CB8AC3E}">
        <p14:creationId xmlns:p14="http://schemas.microsoft.com/office/powerpoint/2010/main" val="3951288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2025, the Catholic Bishops’ Conference ran an art exhibition called ‘Cloud of Witnesses’. Seeking to represent different visions and insights from interfaith integrities, the exhibition was a big success. These art and RE lessons share their work.  Artists were invited to show work which explored human searches for the divine in many and varied ways. Stunning work resulted, and the project enabled a link to be made to school RE. These lessons, four for primary RE and four for secondary RE, have been created to enable excellent RE which uses some of the art from the exhibition for the purposes of excellent school RE. </a:t>
            </a:r>
          </a:p>
        </p:txBody>
      </p:sp>
      <p:sp>
        <p:nvSpPr>
          <p:cNvPr id="4" name="Slide Number Placeholder 3"/>
          <p:cNvSpPr>
            <a:spLocks noGrp="1"/>
          </p:cNvSpPr>
          <p:nvPr>
            <p:ph type="sldNum" sz="quarter" idx="5"/>
          </p:nvPr>
        </p:nvSpPr>
        <p:spPr/>
        <p:txBody>
          <a:bodyPr/>
          <a:lstStyle/>
          <a:p>
            <a:fld id="{712D569C-AD6F-4D5A-A034-789B46E22DFE}" type="slidenum">
              <a:rPr lang="en-GB" smtClean="0"/>
              <a:t>2</a:t>
            </a:fld>
            <a:endParaRPr lang="en-GB"/>
          </a:p>
        </p:txBody>
      </p:sp>
    </p:spTree>
    <p:extLst>
      <p:ext uri="{BB962C8B-B14F-4D97-AF65-F5344CB8AC3E}">
        <p14:creationId xmlns:p14="http://schemas.microsoft.com/office/powerpoint/2010/main" val="913976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https://thenounproject.com/icon/circle-768814/   Image is free to use.</a:t>
            </a:r>
          </a:p>
          <a:p>
            <a:r>
              <a:rPr lang="en-GB" dirty="0"/>
              <a:t>Draw pupils’ attention to the border – some words or text might go in here, or it can be used to highlight a part of what they express.</a:t>
            </a:r>
          </a:p>
          <a:p>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22</a:t>
            </a:fld>
            <a:endParaRPr lang="en-GB"/>
          </a:p>
        </p:txBody>
      </p:sp>
    </p:spTree>
    <p:extLst>
      <p:ext uri="{BB962C8B-B14F-4D97-AF65-F5344CB8AC3E}">
        <p14:creationId xmlns:p14="http://schemas.microsoft.com/office/powerpoint/2010/main" val="4030890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Obviously these scripture quotes could be unpacked in depth – it works quite well to ask pupils to think about all five and choose one. Enable an open discussion of what they mean.</a:t>
            </a:r>
          </a:p>
          <a:p>
            <a:r>
              <a:rPr lang="en-GB" dirty="0"/>
              <a:t>Many other suitable quotations are available!!</a:t>
            </a:r>
          </a:p>
        </p:txBody>
      </p:sp>
      <p:sp>
        <p:nvSpPr>
          <p:cNvPr id="4" name="Slide Number Placeholder 3"/>
          <p:cNvSpPr>
            <a:spLocks noGrp="1"/>
          </p:cNvSpPr>
          <p:nvPr>
            <p:ph type="sldNum" sz="quarter" idx="5"/>
          </p:nvPr>
        </p:nvSpPr>
        <p:spPr/>
        <p:txBody>
          <a:bodyPr/>
          <a:lstStyle/>
          <a:p>
            <a:fld id="{712D569C-AD6F-4D5A-A034-789B46E22DFE}" type="slidenum">
              <a:rPr lang="en-GB" smtClean="0"/>
              <a:t>23</a:t>
            </a:fld>
            <a:endParaRPr lang="en-GB"/>
          </a:p>
        </p:txBody>
      </p:sp>
    </p:spTree>
    <p:extLst>
      <p:ext uri="{BB962C8B-B14F-4D97-AF65-F5344CB8AC3E}">
        <p14:creationId xmlns:p14="http://schemas.microsoft.com/office/powerpoint/2010/main" val="15126615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really interesting responses enabled all pupils to select a ‘wise saying’ as the basis for their circle art. Invite your pupils to pick a favourite. </a:t>
            </a:r>
          </a:p>
        </p:txBody>
      </p:sp>
      <p:sp>
        <p:nvSpPr>
          <p:cNvPr id="4" name="Slide Number Placeholder 3"/>
          <p:cNvSpPr>
            <a:spLocks noGrp="1"/>
          </p:cNvSpPr>
          <p:nvPr>
            <p:ph type="sldNum" sz="quarter" idx="5"/>
          </p:nvPr>
        </p:nvSpPr>
        <p:spPr/>
        <p:txBody>
          <a:bodyPr/>
          <a:lstStyle/>
          <a:p>
            <a:fld id="{712D569C-AD6F-4D5A-A034-789B46E22DFE}" type="slidenum">
              <a:rPr lang="en-GB" smtClean="0"/>
              <a:t>27</a:t>
            </a:fld>
            <a:endParaRPr lang="en-GB"/>
          </a:p>
        </p:txBody>
      </p:sp>
    </p:spTree>
    <p:extLst>
      <p:ext uri="{BB962C8B-B14F-4D97-AF65-F5344CB8AC3E}">
        <p14:creationId xmlns:p14="http://schemas.microsoft.com/office/powerpoint/2010/main" val="17563492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lessons and resources have been created by Lat Blaylock and Fleur Dorrell in a partnership between the Catholic Bishops’ Conference through its work on the Bible (‘The God who Speaks’), NATRE (who run the Spirited Arts competition) and RE Today. The lessons are free to use, and suitable for RE in any school, connecting in many ways to different schemes of work , wherever pupils use critical and creative skills to explore theological and spiritual questions. https://www.godwhospeaks.uk/  </a:t>
            </a:r>
            <a:br>
              <a:rPr lang="en-GB" dirty="0"/>
            </a:br>
            <a:r>
              <a:rPr lang="en-GB" dirty="0"/>
              <a:t>We also thank teachers and pupils who have been involved in developing and trying out the lessons: your contribution has greatly improved the project! </a:t>
            </a:r>
          </a:p>
          <a:p>
            <a:r>
              <a:rPr lang="en-GB" dirty="0"/>
              <a:t>We invite you to share interesting examples of your pupils’ work: </a:t>
            </a:r>
            <a:r>
              <a:rPr lang="en-GB" dirty="0" err="1"/>
              <a:t>lat@</a:t>
            </a:r>
            <a:r>
              <a:rPr lang="en-GB" err="1"/>
              <a:t>retoday</a:t>
            </a:r>
            <a:r>
              <a:rPr lang="en-GB"/>
              <a:t>.org.uk </a:t>
            </a:r>
          </a:p>
          <a:p>
            <a:r>
              <a:rPr lang="en-GB"/>
              <a:t> </a:t>
            </a:r>
            <a:endParaRPr lang="en-GB" dirty="0"/>
          </a:p>
        </p:txBody>
      </p:sp>
      <p:sp>
        <p:nvSpPr>
          <p:cNvPr id="4" name="Slide Number Placeholder 3"/>
          <p:cNvSpPr>
            <a:spLocks noGrp="1"/>
          </p:cNvSpPr>
          <p:nvPr>
            <p:ph type="sldNum" sz="quarter" idx="5"/>
          </p:nvPr>
        </p:nvSpPr>
        <p:spPr/>
        <p:txBody>
          <a:bodyPr/>
          <a:lstStyle/>
          <a:p>
            <a:fld id="{712D569C-AD6F-4D5A-A034-789B46E22DFE}" type="slidenum">
              <a:rPr lang="en-GB" smtClean="0"/>
              <a:t>33</a:t>
            </a:fld>
            <a:endParaRPr lang="en-GB"/>
          </a:p>
        </p:txBody>
      </p:sp>
    </p:spTree>
    <p:extLst>
      <p:ext uri="{BB962C8B-B14F-4D97-AF65-F5344CB8AC3E}">
        <p14:creationId xmlns:p14="http://schemas.microsoft.com/office/powerpoint/2010/main" val="28684393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3578B6-FB3F-70FC-C149-9AE0B73CBD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37AEC5-DE61-6B30-2479-E941E9A0EB9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D2D10-D3DE-B5DF-E43B-F0B4C4F79C06}"/>
              </a:ext>
            </a:extLst>
          </p:cNvPr>
          <p:cNvSpPr>
            <a:spLocks noGrp="1"/>
          </p:cNvSpPr>
          <p:nvPr>
            <p:ph type="body" idx="1"/>
          </p:nvPr>
        </p:nvSpPr>
        <p:spPr/>
        <p:txBody>
          <a:bodyPr/>
          <a:lstStyle/>
          <a:p>
            <a:r>
              <a:rPr lang="en-GB" dirty="0"/>
              <a:t>These lessons and resources have been created by Lat Blaylock and Fleur Dorrell in a partnership between the Catholic Bishops’ Conference through its work on the Bible (‘The God who Speaks’), NATRE (who run the Spirited Arts competition) and RE Today. The lessons are free to use, and suitable for RE in any school, connecting in many ways to different schemes of work , wherever pupils use critical and creative skills to explore theological and spiritual questions. https://www.godwhospeaks.uk/  </a:t>
            </a:r>
            <a:br>
              <a:rPr lang="en-GB" dirty="0"/>
            </a:br>
            <a:r>
              <a:rPr lang="en-GB" dirty="0"/>
              <a:t>We also thank teachers and pupils who have been involved in developing and trying out the lessons: your contribution has greatly improved the project! </a:t>
            </a:r>
          </a:p>
          <a:p>
            <a:r>
              <a:rPr lang="en-GB" dirty="0"/>
              <a:t>We invite you to share interesting examples of your pupils’ work: </a:t>
            </a:r>
            <a:r>
              <a:rPr lang="en-GB" dirty="0" err="1"/>
              <a:t>lat@</a:t>
            </a:r>
            <a:r>
              <a:rPr lang="en-GB" err="1"/>
              <a:t>retoday</a:t>
            </a:r>
            <a:r>
              <a:rPr lang="en-GB"/>
              <a:t>.org.uk </a:t>
            </a:r>
          </a:p>
          <a:p>
            <a:r>
              <a:rPr lang="en-GB"/>
              <a:t> </a:t>
            </a:r>
            <a:endParaRPr lang="en-GB" dirty="0"/>
          </a:p>
        </p:txBody>
      </p:sp>
      <p:sp>
        <p:nvSpPr>
          <p:cNvPr id="4" name="Slide Number Placeholder 3">
            <a:extLst>
              <a:ext uri="{FF2B5EF4-FFF2-40B4-BE49-F238E27FC236}">
                <a16:creationId xmlns:a16="http://schemas.microsoft.com/office/drawing/2014/main" id="{DC9E15D0-9D4F-15B8-90E6-6B6573D2D459}"/>
              </a:ext>
            </a:extLst>
          </p:cNvPr>
          <p:cNvSpPr>
            <a:spLocks noGrp="1"/>
          </p:cNvSpPr>
          <p:nvPr>
            <p:ph type="sldNum" sz="quarter" idx="5"/>
          </p:nvPr>
        </p:nvSpPr>
        <p:spPr/>
        <p:txBody>
          <a:bodyPr/>
          <a:lstStyle/>
          <a:p>
            <a:fld id="{712D569C-AD6F-4D5A-A034-789B46E22DFE}" type="slidenum">
              <a:rPr lang="en-GB" smtClean="0"/>
              <a:t>34</a:t>
            </a:fld>
            <a:endParaRPr lang="en-GB"/>
          </a:p>
        </p:txBody>
      </p:sp>
    </p:spTree>
    <p:extLst>
      <p:ext uri="{BB962C8B-B14F-4D97-AF65-F5344CB8AC3E}">
        <p14:creationId xmlns:p14="http://schemas.microsoft.com/office/powerpoint/2010/main" val="1836067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F7671-A22D-F9B5-9A2A-C713E69CCA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CA4105-6FEB-EBBE-F4E9-BEEA500B458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949BEAA-77CE-5BF1-0BF5-F530B7CA3910}"/>
              </a:ext>
            </a:extLst>
          </p:cNvPr>
          <p:cNvSpPr>
            <a:spLocks noGrp="1"/>
          </p:cNvSpPr>
          <p:nvPr>
            <p:ph type="body" idx="1"/>
          </p:nvPr>
        </p:nvSpPr>
        <p:spPr/>
        <p:txBody>
          <a:bodyPr/>
          <a:lstStyle/>
          <a:p>
            <a:r>
              <a:rPr lang="en-GB" dirty="0"/>
              <a:t>The specific learning objectives of each of our four primary and four secondary lessons are given on the next slide, but these general aims fit in with the purposes of RE as they are articulated in various contexts, for Catholic schools, other schools with a religious character, community schools and academies. Teachers are invited to use these PPTs and the notepads that go with them containing additional resources, learning activities information and learning activities, in flexible ways that suit their own pupils. Seeking to represent different visions and insights from interfaith integrities, the exhibition ‘Cloud of Witnesses’ was a big success. These art and RE lessons share the work.</a:t>
            </a:r>
          </a:p>
        </p:txBody>
      </p:sp>
      <p:sp>
        <p:nvSpPr>
          <p:cNvPr id="4" name="Slide Number Placeholder 3">
            <a:extLst>
              <a:ext uri="{FF2B5EF4-FFF2-40B4-BE49-F238E27FC236}">
                <a16:creationId xmlns:a16="http://schemas.microsoft.com/office/drawing/2014/main" id="{A77B61B0-BBA7-6F4D-A99E-0699B37FD7E7}"/>
              </a:ext>
            </a:extLst>
          </p:cNvPr>
          <p:cNvSpPr>
            <a:spLocks noGrp="1"/>
          </p:cNvSpPr>
          <p:nvPr>
            <p:ph type="sldNum" sz="quarter" idx="5"/>
          </p:nvPr>
        </p:nvSpPr>
        <p:spPr/>
        <p:txBody>
          <a:bodyPr/>
          <a:lstStyle/>
          <a:p>
            <a:fld id="{712D569C-AD6F-4D5A-A034-789B46E22DFE}" type="slidenum">
              <a:rPr lang="en-GB" smtClean="0"/>
              <a:t>3</a:t>
            </a:fld>
            <a:endParaRPr lang="en-GB"/>
          </a:p>
        </p:txBody>
      </p:sp>
    </p:spTree>
    <p:extLst>
      <p:ext uri="{BB962C8B-B14F-4D97-AF65-F5344CB8AC3E}">
        <p14:creationId xmlns:p14="http://schemas.microsoft.com/office/powerpoint/2010/main" val="10241807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C8DBE-C3D8-6377-4912-D5EEEE77AD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4BC524-4A88-399B-B54D-0A8CDDAD89D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CD3DB5-5619-E4E7-9AD4-772EB906BEB5}"/>
              </a:ext>
            </a:extLst>
          </p:cNvPr>
          <p:cNvSpPr>
            <a:spLocks noGrp="1"/>
          </p:cNvSpPr>
          <p:nvPr>
            <p:ph type="body" idx="1"/>
          </p:nvPr>
        </p:nvSpPr>
        <p:spPr/>
        <p:txBody>
          <a:bodyPr/>
          <a:lstStyle/>
          <a:p>
            <a:r>
              <a:rPr lang="en-GB" dirty="0"/>
              <a:t>The specific learning objectives of each of our four primary and four secondary lessons are given on this slide. Our general aims fit in with the purposes of RE as they are articulated in various contexts, for Catholic schools in the RED, for other schools with a religious character, community schools and academies in relation to Agreed Syllabuses and the RE Council’s Statement for Entitlement for RE (which DfE are alert to in their current curriculum review). </a:t>
            </a:r>
          </a:p>
          <a:p>
            <a:endParaRPr lang="en-GB" dirty="0"/>
          </a:p>
          <a:p>
            <a:r>
              <a:rPr lang="en-GB" dirty="0"/>
              <a:t>Teachers are invited to use these PPTs and the notepads that go with them containing additional resources, learning activities information and learning activities, in flexible ways that suit their own pupils. Seeking to represent different visions and insights from interfaith integrities, the exhibition ‘Cloud of Witnesses’ was a big success. These art and RE lessons share the work.</a:t>
            </a:r>
          </a:p>
        </p:txBody>
      </p:sp>
      <p:sp>
        <p:nvSpPr>
          <p:cNvPr id="4" name="Slide Number Placeholder 3">
            <a:extLst>
              <a:ext uri="{FF2B5EF4-FFF2-40B4-BE49-F238E27FC236}">
                <a16:creationId xmlns:a16="http://schemas.microsoft.com/office/drawing/2014/main" id="{D0C8BB21-9C1C-ACE3-1767-3F7784988F19}"/>
              </a:ext>
            </a:extLst>
          </p:cNvPr>
          <p:cNvSpPr>
            <a:spLocks noGrp="1"/>
          </p:cNvSpPr>
          <p:nvPr>
            <p:ph type="sldNum" sz="quarter" idx="5"/>
          </p:nvPr>
        </p:nvSpPr>
        <p:spPr/>
        <p:txBody>
          <a:bodyPr/>
          <a:lstStyle/>
          <a:p>
            <a:fld id="{712D569C-AD6F-4D5A-A034-789B46E22DFE}" type="slidenum">
              <a:rPr lang="en-GB" smtClean="0"/>
              <a:t>4</a:t>
            </a:fld>
            <a:endParaRPr lang="en-GB"/>
          </a:p>
        </p:txBody>
      </p:sp>
    </p:spTree>
    <p:extLst>
      <p:ext uri="{BB962C8B-B14F-4D97-AF65-F5344CB8AC3E}">
        <p14:creationId xmlns:p14="http://schemas.microsoft.com/office/powerpoint/2010/main" val="17663123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98219-1289-95DB-FD55-D86C2FDCB0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5930246-E61A-F1B4-DFDA-30111AD024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DC4131-9473-27D9-4556-B533634891B8}"/>
              </a:ext>
            </a:extLst>
          </p:cNvPr>
          <p:cNvSpPr>
            <a:spLocks noGrp="1"/>
          </p:cNvSpPr>
          <p:nvPr>
            <p:ph type="body" idx="1"/>
          </p:nvPr>
        </p:nvSpPr>
        <p:spPr/>
        <p:txBody>
          <a:bodyPr/>
          <a:lstStyle/>
          <a:p>
            <a:r>
              <a:rPr lang="en-GB" dirty="0"/>
              <a:t>In 2025, the Catholic Bishops’ Conference ran an art exhibition called ‘Cloud of Witnesses’. Seeking to represent different visions and insights from interfaith integrities, the exhibition was a big success. These art and RE lessons share their work.  Artists were invited to show work which explored human searches for the divine in many and varied ways. Stunning work resulted, and the project enabled a link to be made to school RE. These lessons, four for primary RE and four for secondary RE, have been created to enable excellent RE which uses some of the art from the exhibition for the purposes of excellent school RE. </a:t>
            </a:r>
          </a:p>
        </p:txBody>
      </p:sp>
      <p:sp>
        <p:nvSpPr>
          <p:cNvPr id="4" name="Slide Number Placeholder 3">
            <a:extLst>
              <a:ext uri="{FF2B5EF4-FFF2-40B4-BE49-F238E27FC236}">
                <a16:creationId xmlns:a16="http://schemas.microsoft.com/office/drawing/2014/main" id="{72715548-C1CF-9296-D415-2B54E93DF11C}"/>
              </a:ext>
            </a:extLst>
          </p:cNvPr>
          <p:cNvSpPr>
            <a:spLocks noGrp="1"/>
          </p:cNvSpPr>
          <p:nvPr>
            <p:ph type="sldNum" sz="quarter" idx="5"/>
          </p:nvPr>
        </p:nvSpPr>
        <p:spPr/>
        <p:txBody>
          <a:bodyPr/>
          <a:lstStyle/>
          <a:p>
            <a:fld id="{712D569C-AD6F-4D5A-A034-789B46E22DFE}" type="slidenum">
              <a:rPr lang="en-GB" smtClean="0"/>
              <a:t>5</a:t>
            </a:fld>
            <a:endParaRPr lang="en-GB"/>
          </a:p>
        </p:txBody>
      </p:sp>
    </p:spTree>
    <p:extLst>
      <p:ext uri="{BB962C8B-B14F-4D97-AF65-F5344CB8AC3E}">
        <p14:creationId xmlns:p14="http://schemas.microsoft.com/office/powerpoint/2010/main" val="328162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54FE86-20E2-3C41-B794-DD2F219E05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1B32FD-0B85-F35C-8C23-D81E18F11B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978FE2-E3B8-9E51-7C8C-C0BDFAD51CE1}"/>
              </a:ext>
            </a:extLst>
          </p:cNvPr>
          <p:cNvSpPr>
            <a:spLocks noGrp="1"/>
          </p:cNvSpPr>
          <p:nvPr>
            <p:ph type="body" idx="1"/>
          </p:nvPr>
        </p:nvSpPr>
        <p:spPr/>
        <p:txBody>
          <a:bodyPr/>
          <a:lstStyle/>
          <a:p>
            <a:r>
              <a:rPr lang="en-GB" dirty="0"/>
              <a:t>In 2025, the Catholic Bishops’ Conference ran an art exhibition called ‘Cloud of Witnesses’, digitally available here: https://www.godwhospeaks.uk/cloud-of-witnesses-art-exhibition/  ‘The God who Speaks’ is a digital space where Catholic Biblical insights and visions are shared. Artists were invited to show work which explored human searches for the divine in many and varied ways. Stunning work resulted, and the project enabled a link to be made to school RE. These lessons, Four for primary RE and four for secondary RE, have been created to enable excellent RE which uses some of the art from the exhibition for the purposes of excellent school RE. Seeking to represent different visions and insights from interfaith integrities, the exhibition was a big success. These art and RE lessons share their work.</a:t>
            </a:r>
          </a:p>
        </p:txBody>
      </p:sp>
      <p:sp>
        <p:nvSpPr>
          <p:cNvPr id="4" name="Slide Number Placeholder 3">
            <a:extLst>
              <a:ext uri="{FF2B5EF4-FFF2-40B4-BE49-F238E27FC236}">
                <a16:creationId xmlns:a16="http://schemas.microsoft.com/office/drawing/2014/main" id="{F81F6FBC-2B44-46FB-8EF4-5B60018CE7A3}"/>
              </a:ext>
            </a:extLst>
          </p:cNvPr>
          <p:cNvSpPr>
            <a:spLocks noGrp="1"/>
          </p:cNvSpPr>
          <p:nvPr>
            <p:ph type="sldNum" sz="quarter" idx="5"/>
          </p:nvPr>
        </p:nvSpPr>
        <p:spPr/>
        <p:txBody>
          <a:bodyPr/>
          <a:lstStyle/>
          <a:p>
            <a:fld id="{712D569C-AD6F-4D5A-A034-789B46E22DFE}" type="slidenum">
              <a:rPr lang="en-GB" smtClean="0"/>
              <a:t>6</a:t>
            </a:fld>
            <a:endParaRPr lang="en-GB"/>
          </a:p>
        </p:txBody>
      </p:sp>
    </p:spTree>
    <p:extLst>
      <p:ext uri="{BB962C8B-B14F-4D97-AF65-F5344CB8AC3E}">
        <p14:creationId xmlns:p14="http://schemas.microsoft.com/office/powerpoint/2010/main" val="6438549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Obviously, you could show pupils some examples of these ‘circle symbols’ – there are hundreds…</a:t>
            </a:r>
          </a:p>
          <a:p>
            <a:r>
              <a:rPr lang="en-GB" dirty="0"/>
              <a:t>It works very well to have volunteer or chosen pupils read aloud from the slides to aid concentration. Make space for discussion and response of course.</a:t>
            </a:r>
          </a:p>
          <a:p>
            <a:r>
              <a:rPr lang="en-GB" dirty="0"/>
              <a:t>The concepts here can look hard, but we are confident pupils will respond imaginatively.</a:t>
            </a:r>
          </a:p>
        </p:txBody>
      </p:sp>
      <p:sp>
        <p:nvSpPr>
          <p:cNvPr id="4" name="Slide Number Placeholder 3"/>
          <p:cNvSpPr>
            <a:spLocks noGrp="1"/>
          </p:cNvSpPr>
          <p:nvPr>
            <p:ph type="sldNum" sz="quarter" idx="5"/>
          </p:nvPr>
        </p:nvSpPr>
        <p:spPr/>
        <p:txBody>
          <a:bodyPr/>
          <a:lstStyle/>
          <a:p>
            <a:fld id="{712D569C-AD6F-4D5A-A034-789B46E22DFE}" type="slidenum">
              <a:rPr lang="en-GB" smtClean="0"/>
              <a:t>7</a:t>
            </a:fld>
            <a:endParaRPr lang="en-GB"/>
          </a:p>
        </p:txBody>
      </p:sp>
    </p:spTree>
    <p:extLst>
      <p:ext uri="{BB962C8B-B14F-4D97-AF65-F5344CB8AC3E}">
        <p14:creationId xmlns:p14="http://schemas.microsoft.com/office/powerpoint/2010/main" val="970577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Looking at the art work is an important part of learning – too often lessons and pupils skip to the explanation. But there’s such a benefit in ‘having a good stare’ and a good think. </a:t>
            </a:r>
          </a:p>
        </p:txBody>
      </p:sp>
      <p:sp>
        <p:nvSpPr>
          <p:cNvPr id="4" name="Slide Number Placeholder 3"/>
          <p:cNvSpPr>
            <a:spLocks noGrp="1"/>
          </p:cNvSpPr>
          <p:nvPr>
            <p:ph type="sldNum" sz="quarter" idx="5"/>
          </p:nvPr>
        </p:nvSpPr>
        <p:spPr/>
        <p:txBody>
          <a:bodyPr/>
          <a:lstStyle/>
          <a:p>
            <a:fld id="{712D569C-AD6F-4D5A-A034-789B46E22DFE}" type="slidenum">
              <a:rPr lang="en-GB" smtClean="0"/>
              <a:t>8</a:t>
            </a:fld>
            <a:endParaRPr lang="en-GB"/>
          </a:p>
        </p:txBody>
      </p:sp>
    </p:spTree>
    <p:extLst>
      <p:ext uri="{BB962C8B-B14F-4D97-AF65-F5344CB8AC3E}">
        <p14:creationId xmlns:p14="http://schemas.microsoft.com/office/powerpoint/2010/main" val="1696273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pupils to say what they see first. Svetlana suggests that reading </a:t>
            </a:r>
            <a:r>
              <a:rPr lang="en-GB" dirty="0" err="1"/>
              <a:t>Pslam</a:t>
            </a:r>
            <a:r>
              <a:rPr lang="en-GB" dirty="0"/>
              <a:t> 50 and then 51 makes even more sense of the work.</a:t>
            </a:r>
          </a:p>
        </p:txBody>
      </p:sp>
      <p:sp>
        <p:nvSpPr>
          <p:cNvPr id="4" name="Slide Number Placeholder 3"/>
          <p:cNvSpPr>
            <a:spLocks noGrp="1"/>
          </p:cNvSpPr>
          <p:nvPr>
            <p:ph type="sldNum" sz="quarter" idx="5"/>
          </p:nvPr>
        </p:nvSpPr>
        <p:spPr/>
        <p:txBody>
          <a:bodyPr/>
          <a:lstStyle/>
          <a:p>
            <a:fld id="{712D569C-AD6F-4D5A-A034-789B46E22DFE}" type="slidenum">
              <a:rPr lang="en-GB" smtClean="0"/>
              <a:t>9</a:t>
            </a:fld>
            <a:endParaRPr lang="en-GB"/>
          </a:p>
        </p:txBody>
      </p:sp>
    </p:spTree>
    <p:extLst>
      <p:ext uri="{BB962C8B-B14F-4D97-AF65-F5344CB8AC3E}">
        <p14:creationId xmlns:p14="http://schemas.microsoft.com/office/powerpoint/2010/main" val="1688057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4/30/2026</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217404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4/30/2026</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57498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4/30/2026</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86115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AC59320B-6304-4246-A625-7102644AC06D}" type="datetimeFigureOut">
              <a:rPr lang="en-GB" smtClean="0"/>
              <a:t>30/04/2026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CE4CB-84FA-471A-9AC5-E54343B0834E}" type="slidenum">
              <a:rPr lang="en-GB" smtClean="0"/>
              <a:t>‹#›</a:t>
            </a:fld>
            <a:endParaRPr lang="en-GB"/>
          </a:p>
        </p:txBody>
      </p:sp>
    </p:spTree>
    <p:extLst>
      <p:ext uri="{BB962C8B-B14F-4D97-AF65-F5344CB8AC3E}">
        <p14:creationId xmlns:p14="http://schemas.microsoft.com/office/powerpoint/2010/main" val="36240507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59320B-6304-4246-A625-7102644AC06D}" type="datetimeFigureOut">
              <a:rPr lang="en-GB" smtClean="0"/>
              <a:t>30/04/2026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CE4CB-84FA-471A-9AC5-E54343B0834E}" type="slidenum">
              <a:rPr lang="en-GB" smtClean="0"/>
              <a:t>‹#›</a:t>
            </a:fld>
            <a:endParaRPr lang="en-GB"/>
          </a:p>
        </p:txBody>
      </p:sp>
    </p:spTree>
    <p:extLst>
      <p:ext uri="{BB962C8B-B14F-4D97-AF65-F5344CB8AC3E}">
        <p14:creationId xmlns:p14="http://schemas.microsoft.com/office/powerpoint/2010/main" val="5633633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C59320B-6304-4246-A625-7102644AC06D}" type="datetimeFigureOut">
              <a:rPr lang="en-GB" smtClean="0"/>
              <a:t>30/04/2026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CE4CB-84FA-471A-9AC5-E54343B0834E}" type="slidenum">
              <a:rPr lang="en-GB" smtClean="0"/>
              <a:t>‹#›</a:t>
            </a:fld>
            <a:endParaRPr lang="en-GB"/>
          </a:p>
        </p:txBody>
      </p:sp>
    </p:spTree>
    <p:extLst>
      <p:ext uri="{BB962C8B-B14F-4D97-AF65-F5344CB8AC3E}">
        <p14:creationId xmlns:p14="http://schemas.microsoft.com/office/powerpoint/2010/main" val="5471529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C59320B-6304-4246-A625-7102644AC06D}" type="datetimeFigureOut">
              <a:rPr lang="en-GB" smtClean="0"/>
              <a:t>30/04/2026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2CE4CB-84FA-471A-9AC5-E54343B0834E}" type="slidenum">
              <a:rPr lang="en-GB" smtClean="0"/>
              <a:t>‹#›</a:t>
            </a:fld>
            <a:endParaRPr lang="en-GB"/>
          </a:p>
        </p:txBody>
      </p:sp>
    </p:spTree>
    <p:extLst>
      <p:ext uri="{BB962C8B-B14F-4D97-AF65-F5344CB8AC3E}">
        <p14:creationId xmlns:p14="http://schemas.microsoft.com/office/powerpoint/2010/main" val="36441084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AC59320B-6304-4246-A625-7102644AC06D}" type="datetimeFigureOut">
              <a:rPr lang="en-GB" smtClean="0"/>
              <a:t>30/04/2026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72CE4CB-84FA-471A-9AC5-E54343B0834E}" type="slidenum">
              <a:rPr lang="en-GB" smtClean="0"/>
              <a:t>‹#›</a:t>
            </a:fld>
            <a:endParaRPr lang="en-GB"/>
          </a:p>
        </p:txBody>
      </p:sp>
    </p:spTree>
    <p:extLst>
      <p:ext uri="{BB962C8B-B14F-4D97-AF65-F5344CB8AC3E}">
        <p14:creationId xmlns:p14="http://schemas.microsoft.com/office/powerpoint/2010/main" val="420526638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AC59320B-6304-4246-A625-7102644AC06D}" type="datetimeFigureOut">
              <a:rPr lang="en-GB" smtClean="0"/>
              <a:t>30/04/2026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72CE4CB-84FA-471A-9AC5-E54343B0834E}" type="slidenum">
              <a:rPr lang="en-GB" smtClean="0"/>
              <a:t>‹#›</a:t>
            </a:fld>
            <a:endParaRPr lang="en-GB"/>
          </a:p>
        </p:txBody>
      </p:sp>
    </p:spTree>
    <p:extLst>
      <p:ext uri="{BB962C8B-B14F-4D97-AF65-F5344CB8AC3E}">
        <p14:creationId xmlns:p14="http://schemas.microsoft.com/office/powerpoint/2010/main" val="28826031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59320B-6304-4246-A625-7102644AC06D}" type="datetimeFigureOut">
              <a:rPr lang="en-GB" smtClean="0"/>
              <a:t>30/04/2026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72CE4CB-84FA-471A-9AC5-E54343B0834E}" type="slidenum">
              <a:rPr lang="en-GB" smtClean="0"/>
              <a:t>‹#›</a:t>
            </a:fld>
            <a:endParaRPr lang="en-GB"/>
          </a:p>
        </p:txBody>
      </p:sp>
    </p:spTree>
    <p:extLst>
      <p:ext uri="{BB962C8B-B14F-4D97-AF65-F5344CB8AC3E}">
        <p14:creationId xmlns:p14="http://schemas.microsoft.com/office/powerpoint/2010/main" val="4115879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59320B-6304-4246-A625-7102644AC06D}" type="datetimeFigureOut">
              <a:rPr lang="en-GB" smtClean="0"/>
              <a:t>30/04/2026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2CE4CB-84FA-471A-9AC5-E54343B0834E}" type="slidenum">
              <a:rPr lang="en-GB" smtClean="0"/>
              <a:t>‹#›</a:t>
            </a:fld>
            <a:endParaRPr lang="en-GB"/>
          </a:p>
        </p:txBody>
      </p:sp>
    </p:spTree>
    <p:extLst>
      <p:ext uri="{BB962C8B-B14F-4D97-AF65-F5344CB8AC3E}">
        <p14:creationId xmlns:p14="http://schemas.microsoft.com/office/powerpoint/2010/main" val="2732117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4/30/2026</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871904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C59320B-6304-4246-A625-7102644AC06D}" type="datetimeFigureOut">
              <a:rPr lang="en-GB" smtClean="0"/>
              <a:t>30/04/2026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72CE4CB-84FA-471A-9AC5-E54343B0834E}" type="slidenum">
              <a:rPr lang="en-GB" smtClean="0"/>
              <a:t>‹#›</a:t>
            </a:fld>
            <a:endParaRPr lang="en-GB"/>
          </a:p>
        </p:txBody>
      </p:sp>
    </p:spTree>
    <p:extLst>
      <p:ext uri="{BB962C8B-B14F-4D97-AF65-F5344CB8AC3E}">
        <p14:creationId xmlns:p14="http://schemas.microsoft.com/office/powerpoint/2010/main" val="34597705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59320B-6304-4246-A625-7102644AC06D}" type="datetimeFigureOut">
              <a:rPr lang="en-GB" smtClean="0"/>
              <a:t>30/04/2026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CE4CB-84FA-471A-9AC5-E54343B0834E}" type="slidenum">
              <a:rPr lang="en-GB" smtClean="0"/>
              <a:t>‹#›</a:t>
            </a:fld>
            <a:endParaRPr lang="en-GB"/>
          </a:p>
        </p:txBody>
      </p:sp>
    </p:spTree>
    <p:extLst>
      <p:ext uri="{BB962C8B-B14F-4D97-AF65-F5344CB8AC3E}">
        <p14:creationId xmlns:p14="http://schemas.microsoft.com/office/powerpoint/2010/main" val="11494707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AC59320B-6304-4246-A625-7102644AC06D}" type="datetimeFigureOut">
              <a:rPr lang="en-GB" smtClean="0"/>
              <a:t>30/04/2026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72CE4CB-84FA-471A-9AC5-E54343B0834E}" type="slidenum">
              <a:rPr lang="en-GB" smtClean="0"/>
              <a:t>‹#›</a:t>
            </a:fld>
            <a:endParaRPr lang="en-GB"/>
          </a:p>
        </p:txBody>
      </p:sp>
    </p:spTree>
    <p:extLst>
      <p:ext uri="{BB962C8B-B14F-4D97-AF65-F5344CB8AC3E}">
        <p14:creationId xmlns:p14="http://schemas.microsoft.com/office/powerpoint/2010/main" val="701356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4/30/2026</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55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4/30/2026</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1352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4/30/2026</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788204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4/30/2026</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31512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4/30/2026</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2291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4/30/2026</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96703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4/30/2026</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40461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4/30/2026</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0379766"/>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59320B-6304-4246-A625-7102644AC06D}" type="datetimeFigureOut">
              <a:rPr lang="en-GB" smtClean="0"/>
              <a:t>30/04/2026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CE4CB-84FA-471A-9AC5-E54343B0834E}" type="slidenum">
              <a:rPr lang="en-GB" smtClean="0"/>
              <a:t>‹#›</a:t>
            </a:fld>
            <a:endParaRPr lang="en-GB"/>
          </a:p>
        </p:txBody>
      </p:sp>
    </p:spTree>
    <p:extLst>
      <p:ext uri="{BB962C8B-B14F-4D97-AF65-F5344CB8AC3E}">
        <p14:creationId xmlns:p14="http://schemas.microsoft.com/office/powerpoint/2010/main" val="31716361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vetlanaatlavina.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www.carolebury.com/"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lornamaywadsworth.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www.godwhospeaks.uk/cloud-of-witnesses-art-exhibition/"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8.xml"/><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2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4.pn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9D7B73-4733-E198-9959-623AEFAFE466}"/>
            </a:ext>
          </a:extLst>
        </p:cNvPr>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1026" name="Picture 2" descr="Free Creative flat lay of colorful art supplies including paints, pencils, and brushes on white background. Stock Photo">
            <a:extLst>
              <a:ext uri="{FF2B5EF4-FFF2-40B4-BE49-F238E27FC236}">
                <a16:creationId xmlns:a16="http://schemas.microsoft.com/office/drawing/2014/main" id="{262FD76D-6EE7-96BA-86E0-07D6CB22C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 y="1"/>
            <a:ext cx="12191999" cy="6857999"/>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1032">
            <a:extLst>
              <a:ext uri="{FF2B5EF4-FFF2-40B4-BE49-F238E27FC236}">
                <a16:creationId xmlns:a16="http://schemas.microsoft.com/office/drawing/2014/main" id="{72E284DE-AB43-1296-3166-892F44A3A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62B53D84-0C2D-DC61-3160-7ECA2D8678A7}"/>
              </a:ext>
            </a:extLst>
          </p:cNvPr>
          <p:cNvSpPr>
            <a:spLocks noGrp="1"/>
          </p:cNvSpPr>
          <p:nvPr>
            <p:ph type="ctrTitle"/>
          </p:nvPr>
        </p:nvSpPr>
        <p:spPr>
          <a:xfrm>
            <a:off x="4499806" y="1953248"/>
            <a:ext cx="5370950" cy="3640303"/>
          </a:xfrm>
        </p:spPr>
        <p:txBody>
          <a:bodyPr anchor="t">
            <a:normAutofit/>
          </a:bodyPr>
          <a:lstStyle/>
          <a:p>
            <a:pPr>
              <a:lnSpc>
                <a:spcPct val="90000"/>
              </a:lnSpc>
            </a:pPr>
            <a:r>
              <a:rPr lang="en-GB" sz="4200" dirty="0">
                <a:solidFill>
                  <a:schemeClr val="bg2">
                    <a:lumMod val="50000"/>
                  </a:schemeClr>
                </a:solidFill>
              </a:rPr>
              <a:t>Searching for God? </a:t>
            </a:r>
            <a:r>
              <a:rPr lang="en-GB" sz="4200">
                <a:solidFill>
                  <a:schemeClr val="bg2">
                    <a:lumMod val="50000"/>
                  </a:schemeClr>
                </a:solidFill>
              </a:rPr>
              <a:t>Lesson 1, Primary</a:t>
            </a:r>
            <a:br>
              <a:rPr lang="en-GB" sz="4200" dirty="0">
                <a:solidFill>
                  <a:schemeClr val="bg2">
                    <a:lumMod val="50000"/>
                  </a:schemeClr>
                </a:solidFill>
              </a:rPr>
            </a:br>
            <a:r>
              <a:rPr lang="en-GB" sz="4200" dirty="0">
                <a:solidFill>
                  <a:schemeClr val="bg2">
                    <a:lumMod val="50000"/>
                  </a:schemeClr>
                </a:solidFill>
              </a:rPr>
              <a:t>Three circles: looking at art to think about spiritual ideas.</a:t>
            </a:r>
            <a:br>
              <a:rPr lang="en-GB" sz="4200" dirty="0">
                <a:solidFill>
                  <a:schemeClr val="bg2">
                    <a:lumMod val="50000"/>
                  </a:schemeClr>
                </a:solidFill>
              </a:rPr>
            </a:br>
            <a:endParaRPr lang="en-GB" sz="4200" dirty="0">
              <a:solidFill>
                <a:schemeClr val="bg2">
                  <a:lumMod val="50000"/>
                </a:schemeClr>
              </a:solidFill>
            </a:endParaRPr>
          </a:p>
        </p:txBody>
      </p:sp>
      <p:cxnSp>
        <p:nvCxnSpPr>
          <p:cNvPr id="1035" name="Straight Connector 1034">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3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35016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8805977-ECD7-B8C0-F35C-5A921547A453}"/>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6281"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749E555E-EB8E-3E69-0511-45E34E08DCE4}"/>
              </a:ext>
            </a:extLst>
          </p:cNvPr>
          <p:cNvSpPr txBox="1"/>
          <p:nvPr/>
        </p:nvSpPr>
        <p:spPr>
          <a:xfrm>
            <a:off x="640080" y="1158246"/>
            <a:ext cx="6309360" cy="5139676"/>
          </a:xfrm>
          <a:prstGeom prst="rect">
            <a:avLst/>
          </a:prstGeom>
        </p:spPr>
        <p:txBody>
          <a:bodyPr vert="horz" lIns="91440" tIns="45720" rIns="91440" bIns="45720" rtlCol="0">
            <a:normAutofit/>
          </a:bodyPr>
          <a:lstStyle/>
          <a:p>
            <a:pPr>
              <a:lnSpc>
                <a:spcPct val="110000"/>
              </a:lnSpc>
              <a:spcAft>
                <a:spcPts val="600"/>
              </a:spcAft>
              <a:buSzPct val="87000"/>
              <a:buFont typeface="Arial" panose="020B0604020202020204" pitchFamily="34" charset="0"/>
              <a:buChar char="•"/>
            </a:pPr>
            <a:r>
              <a:rPr lang="en-US" sz="2400" b="1" dirty="0"/>
              <a:t>Life 1 - A print from a handmade linocut, gold ink on 300g white Somerset paper, </a:t>
            </a:r>
            <a:br>
              <a:rPr lang="en-US" sz="2400" b="1" dirty="0"/>
            </a:br>
            <a:r>
              <a:rPr lang="en-US" sz="2400" b="1" dirty="0"/>
              <a:t>one edition of 10.  Size: 50cm x 70cm. 2024 </a:t>
            </a:r>
            <a:r>
              <a:rPr lang="en-US" sz="2400" b="1" dirty="0">
                <a:hlinkClick r:id="rId3"/>
              </a:rPr>
              <a:t>www.svetlanaatlavina.com</a:t>
            </a:r>
            <a:endParaRPr lang="en-US" sz="2400" b="1" dirty="0"/>
          </a:p>
          <a:p>
            <a:pPr>
              <a:lnSpc>
                <a:spcPct val="110000"/>
              </a:lnSpc>
              <a:spcAft>
                <a:spcPts val="600"/>
              </a:spcAft>
              <a:buSzPct val="87000"/>
            </a:pPr>
            <a:r>
              <a:rPr lang="en-US" sz="2400" b="1" dirty="0"/>
              <a:t>Svetlana is a Christian artist who makes work out of all kinds of materials, and she’s interested in connections, childhood, thinking as </a:t>
            </a:r>
            <a:r>
              <a:rPr lang="en-US" sz="2400" b="1" dirty="0" err="1"/>
              <a:t>visualised</a:t>
            </a:r>
            <a:r>
              <a:rPr lang="en-US" sz="2400" b="1" dirty="0"/>
              <a:t> and memories. </a:t>
            </a:r>
          </a:p>
          <a:p>
            <a:pPr>
              <a:lnSpc>
                <a:spcPct val="110000"/>
              </a:lnSpc>
              <a:spcAft>
                <a:spcPts val="600"/>
              </a:spcAft>
              <a:buSzPct val="87000"/>
              <a:buFont typeface="Arial" panose="020B0604020202020204" pitchFamily="34" charset="0"/>
              <a:buChar char="•"/>
            </a:pPr>
            <a:r>
              <a:rPr lang="en-US" sz="2400" b="1" dirty="0"/>
              <a:t>She currently works on a project ‘All is One’, focused on the transcendent, the ‘big beyond’.</a:t>
            </a:r>
          </a:p>
          <a:p>
            <a:pPr>
              <a:lnSpc>
                <a:spcPct val="110000"/>
              </a:lnSpc>
              <a:spcAft>
                <a:spcPts val="600"/>
              </a:spcAft>
              <a:buSzPct val="87000"/>
              <a:buFont typeface="Arial" panose="020B0604020202020204" pitchFamily="34" charset="0"/>
              <a:buChar char="•"/>
            </a:pPr>
            <a:r>
              <a:rPr lang="en-US" sz="2400" b="1" dirty="0"/>
              <a:t>This art is called ‘Life 1’. It is part of a project called ‘All is One.’’</a:t>
            </a:r>
          </a:p>
        </p:txBody>
      </p:sp>
      <p:pic>
        <p:nvPicPr>
          <p:cNvPr id="5" name="Content Placeholder 4" descr="A circular gold and silver object&#10;&#10;AI-generated content may be incorrect.">
            <a:extLst>
              <a:ext uri="{FF2B5EF4-FFF2-40B4-BE49-F238E27FC236}">
                <a16:creationId xmlns:a16="http://schemas.microsoft.com/office/drawing/2014/main" id="{D6AEBAEC-5F8A-628B-D0D2-E719E64FF931}"/>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7345680" y="10"/>
            <a:ext cx="4846320" cy="6857990"/>
          </a:xfrm>
          <a:prstGeom prst="rect">
            <a:avLst/>
          </a:prstGeom>
        </p:spPr>
      </p:pic>
    </p:spTree>
    <p:extLst>
      <p:ext uri="{BB962C8B-B14F-4D97-AF65-F5344CB8AC3E}">
        <p14:creationId xmlns:p14="http://schemas.microsoft.com/office/powerpoint/2010/main" val="36991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58B68E1-3B3B-2450-4407-1A600DA58F1B}"/>
            </a:ext>
          </a:extLst>
        </p:cNvPr>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ircular gold and silver object&#10;&#10;AI-generated content may be incorrect.">
            <a:extLst>
              <a:ext uri="{FF2B5EF4-FFF2-40B4-BE49-F238E27FC236}">
                <a16:creationId xmlns:a16="http://schemas.microsoft.com/office/drawing/2014/main" id="{DE1AEE36-7EA8-2AC6-892A-45FC6C23E53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0" y="10"/>
            <a:ext cx="4857871" cy="6857990"/>
          </a:xfrm>
          <a:prstGeom prst="rect">
            <a:avLst/>
          </a:prstGeom>
        </p:spPr>
      </p:pic>
      <p:cxnSp>
        <p:nvCxnSpPr>
          <p:cNvPr id="21" name="Straight Connector 20">
            <a:extLst>
              <a:ext uri="{FF2B5EF4-FFF2-40B4-BE49-F238E27FC236}">
                <a16:creationId xmlns:a16="http://schemas.microsoft.com/office/drawing/2014/main" id="{691422F5-4221-4812-AFD9-5479C6D60AD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80905" y="1031005"/>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CB30D9E0-F357-743D-90A0-2F8E9C4D91DA}"/>
              </a:ext>
            </a:extLst>
          </p:cNvPr>
          <p:cNvSpPr txBox="1"/>
          <p:nvPr/>
        </p:nvSpPr>
        <p:spPr>
          <a:xfrm>
            <a:off x="5496821" y="1203960"/>
            <a:ext cx="6436099" cy="5394959"/>
          </a:xfrm>
          <a:prstGeom prst="rect">
            <a:avLst/>
          </a:prstGeom>
        </p:spPr>
        <p:txBody>
          <a:bodyPr vert="horz" lIns="91440" tIns="45720" rIns="91440" bIns="45720" rtlCol="0">
            <a:normAutofit/>
          </a:bodyPr>
          <a:lstStyle/>
          <a:p>
            <a:pPr>
              <a:lnSpc>
                <a:spcPct val="110000"/>
              </a:lnSpc>
              <a:spcAft>
                <a:spcPts val="600"/>
              </a:spcAft>
              <a:buSzPct val="87000"/>
              <a:buFont typeface="Arial" panose="020B0604020202020204" pitchFamily="34" charset="0"/>
              <a:buChar char="•"/>
            </a:pPr>
            <a:r>
              <a:rPr lang="en-US" sz="2400" dirty="0"/>
              <a:t> </a:t>
            </a:r>
            <a:r>
              <a:rPr lang="en-US" sz="2400" b="1" dirty="0"/>
              <a:t>In the Jewish and Christian Bible, Psalm 51 is a prayer for forgiveness. Psalm 51 verse 8 says: </a:t>
            </a:r>
            <a:r>
              <a:rPr lang="en-US" sz="2400" b="1" i="1" dirty="0"/>
              <a:t>‘Let me hear joy and gladness; let the bones you have crushed rejoice.’</a:t>
            </a:r>
          </a:p>
          <a:p>
            <a:pPr>
              <a:lnSpc>
                <a:spcPct val="110000"/>
              </a:lnSpc>
              <a:spcAft>
                <a:spcPts val="600"/>
              </a:spcAft>
              <a:buSzPct val="87000"/>
              <a:buFont typeface="Arial" panose="020B0604020202020204" pitchFamily="34" charset="0"/>
              <a:buChar char="•"/>
            </a:pPr>
            <a:r>
              <a:rPr lang="en-US" sz="2400" b="1" dirty="0"/>
              <a:t> This work is made of 51 gold lines, which are a symbol of the sound of the human heart, vibrating as it pumps. </a:t>
            </a:r>
          </a:p>
          <a:p>
            <a:pPr>
              <a:lnSpc>
                <a:spcPct val="110000"/>
              </a:lnSpc>
              <a:spcAft>
                <a:spcPts val="600"/>
              </a:spcAft>
              <a:buSzPct val="87000"/>
              <a:buFont typeface="Arial" panose="020B0604020202020204" pitchFamily="34" charset="0"/>
              <a:buChar char="•"/>
            </a:pPr>
            <a:r>
              <a:rPr lang="en-US" sz="2400" b="1" dirty="0"/>
              <a:t> Humans are alive while this sound lasts. When the heart stops, life stops. </a:t>
            </a:r>
            <a:br>
              <a:rPr lang="en-US" sz="2400" b="1" dirty="0"/>
            </a:br>
            <a:r>
              <a:rPr lang="en-US" sz="2400" b="1" dirty="0"/>
              <a:t>Our ability to hear is part of being alive too. </a:t>
            </a:r>
          </a:p>
          <a:p>
            <a:pPr>
              <a:lnSpc>
                <a:spcPct val="110000"/>
              </a:lnSpc>
              <a:spcAft>
                <a:spcPts val="600"/>
              </a:spcAft>
              <a:buSzPct val="87000"/>
              <a:buFont typeface="Arial" panose="020B0604020202020204" pitchFamily="34" charset="0"/>
              <a:buChar char="•"/>
            </a:pPr>
            <a:r>
              <a:rPr lang="en-US" sz="2400" b="1" dirty="0"/>
              <a:t> What does it mean for the prayer ‘let me hear joy and gladness’ to be answered?</a:t>
            </a:r>
          </a:p>
        </p:txBody>
      </p:sp>
    </p:spTree>
    <p:extLst>
      <p:ext uri="{BB962C8B-B14F-4D97-AF65-F5344CB8AC3E}">
        <p14:creationId xmlns:p14="http://schemas.microsoft.com/office/powerpoint/2010/main" val="3848678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feather wreath on a white surface&#10;&#10;AI-generated content may be incorrect.">
            <a:extLst>
              <a:ext uri="{FF2B5EF4-FFF2-40B4-BE49-F238E27FC236}">
                <a16:creationId xmlns:a16="http://schemas.microsoft.com/office/drawing/2014/main" id="{694776E4-3C92-91A2-0E82-57F56BB06D5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0" y="10"/>
            <a:ext cx="6931132" cy="6857990"/>
          </a:xfrm>
          <a:prstGeom prst="rect">
            <a:avLst/>
          </a:prstGeom>
        </p:spPr>
      </p:pic>
      <p:cxnSp>
        <p:nvCxnSpPr>
          <p:cNvPr id="14" name="Straight Connector 13">
            <a:extLst>
              <a:ext uri="{FF2B5EF4-FFF2-40B4-BE49-F238E27FC236}">
                <a16:creationId xmlns:a16="http://schemas.microsoft.com/office/drawing/2014/main" id="{6CA391F1-4B2C-521B-F6A5-52C74B30349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94ABBA7-1212-EAA2-3BFB-5B85C4FF4678}"/>
              </a:ext>
            </a:extLst>
          </p:cNvPr>
          <p:cNvSpPr txBox="1"/>
          <p:nvPr/>
        </p:nvSpPr>
        <p:spPr>
          <a:xfrm>
            <a:off x="6918350" y="212735"/>
            <a:ext cx="5343546" cy="6432530"/>
          </a:xfrm>
          <a:prstGeom prst="rect">
            <a:avLst/>
          </a:prstGeom>
          <a:solidFill>
            <a:schemeClr val="accent4">
              <a:lumMod val="20000"/>
              <a:lumOff val="80000"/>
            </a:schemeClr>
          </a:solidFill>
        </p:spPr>
        <p:txBody>
          <a:bodyPr wrap="square" rtlCol="0">
            <a:spAutoFit/>
          </a:bodyPr>
          <a:lstStyle/>
          <a:p>
            <a:r>
              <a:rPr lang="en-GB" sz="2800" b="1" dirty="0">
                <a:latin typeface="+mj-lt"/>
              </a:rPr>
              <a:t>‘Feathers: Shield’ by Carole Bury</a:t>
            </a:r>
          </a:p>
          <a:p>
            <a:r>
              <a:rPr lang="en-GB" sz="2400" dirty="0">
                <a:latin typeface="+mj-lt"/>
              </a:rPr>
              <a:t>6 pieces of information about the art.</a:t>
            </a:r>
          </a:p>
          <a:p>
            <a:pPr marL="342900" indent="-342900">
              <a:buAutoNum type="arabicPeriod"/>
            </a:pPr>
            <a:r>
              <a:rPr lang="en-GB" sz="2400" dirty="0">
                <a:latin typeface="+mj-lt"/>
              </a:rPr>
              <a:t>The artist made this work by folding and stitching paper feathers, then organising them into two rings</a:t>
            </a:r>
          </a:p>
          <a:p>
            <a:pPr marL="342900" indent="-342900">
              <a:buAutoNum type="arabicPeriod"/>
            </a:pPr>
            <a:r>
              <a:rPr lang="en-GB" sz="2400" dirty="0">
                <a:latin typeface="+mj-lt"/>
              </a:rPr>
              <a:t>There are 300 paper feathers in the whole work.</a:t>
            </a:r>
          </a:p>
          <a:p>
            <a:pPr marL="342900" indent="-342900">
              <a:buAutoNum type="arabicPeriod"/>
            </a:pPr>
            <a:r>
              <a:rPr lang="en-GB" sz="2400" dirty="0">
                <a:latin typeface="+mj-lt"/>
              </a:rPr>
              <a:t>The work is 44cm by 44cm – </a:t>
            </a:r>
            <a:br>
              <a:rPr lang="en-GB" sz="2400" dirty="0">
                <a:latin typeface="+mj-lt"/>
              </a:rPr>
            </a:br>
            <a:r>
              <a:rPr lang="en-GB" sz="2400" dirty="0">
                <a:latin typeface="+mj-lt"/>
              </a:rPr>
              <a:t>spread your hands to get a feel for the size of it.</a:t>
            </a:r>
          </a:p>
          <a:p>
            <a:pPr marL="342900" indent="-342900">
              <a:buAutoNum type="arabicPeriod"/>
            </a:pPr>
            <a:r>
              <a:rPr lang="en-GB" sz="2400" dirty="0">
                <a:latin typeface="+mj-lt"/>
              </a:rPr>
              <a:t>Carole is interested in the ways light shines through paper and makes shadows that keep changing.</a:t>
            </a:r>
          </a:p>
          <a:p>
            <a:pPr marL="342900" indent="-342900">
              <a:buAutoNum type="arabicPeriod"/>
            </a:pPr>
            <a:r>
              <a:rPr lang="en-GB" sz="2400" dirty="0">
                <a:latin typeface="+mj-lt"/>
              </a:rPr>
              <a:t>Carole says the work is a ‘circle of stillness.’</a:t>
            </a:r>
          </a:p>
          <a:p>
            <a:pPr marL="342900" indent="-342900">
              <a:buAutoNum type="arabicPeriod"/>
            </a:pPr>
            <a:r>
              <a:rPr lang="en-GB" sz="2400" dirty="0">
                <a:latin typeface="+mj-lt"/>
              </a:rPr>
              <a:t>She says the work is ‘a kind of meditation.’</a:t>
            </a:r>
          </a:p>
        </p:txBody>
      </p:sp>
    </p:spTree>
    <p:extLst>
      <p:ext uri="{BB962C8B-B14F-4D97-AF65-F5344CB8AC3E}">
        <p14:creationId xmlns:p14="http://schemas.microsoft.com/office/powerpoint/2010/main" val="86583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8127DF4-07A6-D858-306E-E9A66D588BDE}"/>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1"/>
            <a:ext cx="12192000" cy="6857988"/>
          </a:xfrm>
          <a:prstGeom prst="rect">
            <a:avLst/>
          </a:prstGeom>
        </p:spPr>
      </p:pic>
      <p:sp>
        <p:nvSpPr>
          <p:cNvPr id="4" name="TextBox 3">
            <a:extLst>
              <a:ext uri="{FF2B5EF4-FFF2-40B4-BE49-F238E27FC236}">
                <a16:creationId xmlns:a16="http://schemas.microsoft.com/office/drawing/2014/main" id="{6C496BC3-B970-766F-280E-A070BD0AC83D}"/>
              </a:ext>
            </a:extLst>
          </p:cNvPr>
          <p:cNvSpPr txBox="1"/>
          <p:nvPr/>
        </p:nvSpPr>
        <p:spPr>
          <a:xfrm>
            <a:off x="5224718" y="2323509"/>
            <a:ext cx="2355178" cy="2031325"/>
          </a:xfrm>
          <a:prstGeom prst="rect">
            <a:avLst/>
          </a:prstGeom>
          <a:noFill/>
        </p:spPr>
        <p:txBody>
          <a:bodyPr wrap="square">
            <a:spAutoFit/>
          </a:bodyPr>
          <a:lstStyle/>
          <a:p>
            <a:r>
              <a:rPr lang="en-GB" b="1" dirty="0"/>
              <a:t>Psalm 91: 4  -</a:t>
            </a:r>
          </a:p>
          <a:p>
            <a:r>
              <a:rPr lang="en-GB" b="1" dirty="0"/>
              <a:t>“God will cover you with his feathers,</a:t>
            </a:r>
          </a:p>
          <a:p>
            <a:r>
              <a:rPr lang="en-GB" b="1" dirty="0"/>
              <a:t>and under his wings you will find refuge;</a:t>
            </a:r>
          </a:p>
          <a:p>
            <a:r>
              <a:rPr lang="en-GB" b="1" dirty="0"/>
              <a:t>his faithfulness will be your shield.”</a:t>
            </a:r>
          </a:p>
        </p:txBody>
      </p:sp>
    </p:spTree>
    <p:extLst>
      <p:ext uri="{BB962C8B-B14F-4D97-AF65-F5344CB8AC3E}">
        <p14:creationId xmlns:p14="http://schemas.microsoft.com/office/powerpoint/2010/main" val="27243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B5F5719-6873-38DF-CC41-EF87609453DA}"/>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5C2A6DE-11E9-48F0-7DDB-E9E36DCB37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feather wreath on a white surface&#10;&#10;AI-generated content may be incorrect.">
            <a:extLst>
              <a:ext uri="{FF2B5EF4-FFF2-40B4-BE49-F238E27FC236}">
                <a16:creationId xmlns:a16="http://schemas.microsoft.com/office/drawing/2014/main" id="{B4E9E76B-EFE6-D73F-0EF7-BB7DB6DF5B3D}"/>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20" y="10"/>
            <a:ext cx="12191980" cy="6857990"/>
          </a:xfrm>
          <a:prstGeom prst="rect">
            <a:avLst/>
          </a:prstGeom>
        </p:spPr>
      </p:pic>
      <p:sp useBgFill="1">
        <p:nvSpPr>
          <p:cNvPr id="30" name="Rectangle 29">
            <a:extLst>
              <a:ext uri="{FF2B5EF4-FFF2-40B4-BE49-F238E27FC236}">
                <a16:creationId xmlns:a16="http://schemas.microsoft.com/office/drawing/2014/main" id="{3CC73B19-8FD5-EC6A-8849-DE1D526C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4894" y="979075"/>
            <a:ext cx="5777024" cy="5074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EE27F332-DC47-6D04-A8A4-BC6BE1836CF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85673" y="979075"/>
            <a:ext cx="0" cy="507492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4E9A0475-D482-E6C2-F403-5F7741460AA1}"/>
              </a:ext>
            </a:extLst>
          </p:cNvPr>
          <p:cNvSpPr txBox="1">
            <a:spLocks/>
          </p:cNvSpPr>
          <p:nvPr/>
        </p:nvSpPr>
        <p:spPr>
          <a:xfrm>
            <a:off x="516453" y="979076"/>
            <a:ext cx="5715462" cy="507492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sz="1600" dirty="0"/>
              <a:t>Carole Bury made “Feathers: Shield” in 2021.  </a:t>
            </a:r>
            <a:r>
              <a:rPr lang="en-GB" sz="1600" dirty="0">
                <a:hlinkClick r:id="rId4"/>
              </a:rPr>
              <a:t>www.carolebury.com</a:t>
            </a:r>
            <a:r>
              <a:rPr lang="en-GB" sz="1600" dirty="0"/>
              <a:t>  </a:t>
            </a:r>
          </a:p>
          <a:p>
            <a:pPr>
              <a:lnSpc>
                <a:spcPct val="110000"/>
              </a:lnSpc>
            </a:pPr>
            <a:r>
              <a:rPr lang="en-US" sz="1600" dirty="0"/>
              <a:t>It’s a double ring, made of 300 paper feathers. Each feather is unique, each one cut-out, curled, folded, hand-stitched and knotted into the circle. Making this took ages - care, precision, quiet, rhythm, repetition were needed.</a:t>
            </a:r>
          </a:p>
          <a:p>
            <a:pPr>
              <a:lnSpc>
                <a:spcPct val="110000"/>
              </a:lnSpc>
            </a:pPr>
            <a:r>
              <a:rPr lang="en-US" sz="1600" dirty="0"/>
              <a:t>Carole is interested in the ways light shines through paper and makes shadows that change: “Resting with these simple shapes offers a space to receive love and strength from Jesus.” </a:t>
            </a:r>
          </a:p>
          <a:p>
            <a:pPr>
              <a:lnSpc>
                <a:spcPct val="110000"/>
              </a:lnSpc>
            </a:pPr>
            <a:r>
              <a:rPr lang="en-US" sz="1600" dirty="0"/>
              <a:t>Carole’s gallery notes for this work say: “Making every paper feather takes time. Each stitch is like a prayer. </a:t>
            </a:r>
            <a:br>
              <a:rPr lang="en-US" sz="1600" dirty="0"/>
            </a:br>
            <a:r>
              <a:rPr lang="en-US" sz="1600" dirty="0"/>
              <a:t>Like embracing God.”</a:t>
            </a:r>
          </a:p>
          <a:p>
            <a:pPr>
              <a:lnSpc>
                <a:spcPct val="110000"/>
              </a:lnSpc>
            </a:pPr>
            <a:r>
              <a:rPr lang="en-US" sz="1600" dirty="0"/>
              <a:t>Making the art is like a kind of meditation. It can help a person to feel the breath of God. No words or images are used – it’s just a circle of Stillness, but it can open the mind to beauty and to the presence of the Beloved.</a:t>
            </a:r>
          </a:p>
        </p:txBody>
      </p:sp>
    </p:spTree>
    <p:extLst>
      <p:ext uri="{BB962C8B-B14F-4D97-AF65-F5344CB8AC3E}">
        <p14:creationId xmlns:p14="http://schemas.microsoft.com/office/powerpoint/2010/main" val="497900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965A716-850D-E152-D492-8C217954D809}"/>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97C360E8-13A1-B7AE-A32D-87B9DBF7B48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E16D3296-417C-0506-57CC-93AEE662DB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feather wreath on a white surface&#10;&#10;AI-generated content may be incorrect.">
            <a:extLst>
              <a:ext uri="{FF2B5EF4-FFF2-40B4-BE49-F238E27FC236}">
                <a16:creationId xmlns:a16="http://schemas.microsoft.com/office/drawing/2014/main" id="{630D3841-3E34-E00E-50CF-16B0572B2DA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072415" y="-682984"/>
            <a:ext cx="8570495" cy="8480053"/>
          </a:xfrm>
          <a:prstGeom prst="rect">
            <a:avLst/>
          </a:prstGeom>
        </p:spPr>
      </p:pic>
      <p:cxnSp>
        <p:nvCxnSpPr>
          <p:cNvPr id="14" name="Straight Connector 13">
            <a:extLst>
              <a:ext uri="{FF2B5EF4-FFF2-40B4-BE49-F238E27FC236}">
                <a16:creationId xmlns:a16="http://schemas.microsoft.com/office/drawing/2014/main" id="{1DF9AA97-C6CE-F776-0DA5-7216E19E798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675848" y="4711579"/>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85063C8D-9E42-E9F6-DAA6-F6A8E7873EB8}"/>
              </a:ext>
            </a:extLst>
          </p:cNvPr>
          <p:cNvSpPr txBox="1"/>
          <p:nvPr/>
        </p:nvSpPr>
        <p:spPr>
          <a:xfrm>
            <a:off x="7498080" y="181957"/>
            <a:ext cx="4787366" cy="6494085"/>
          </a:xfrm>
          <a:prstGeom prst="rect">
            <a:avLst/>
          </a:prstGeom>
          <a:solidFill>
            <a:schemeClr val="accent4">
              <a:lumMod val="20000"/>
              <a:lumOff val="80000"/>
            </a:schemeClr>
          </a:solidFill>
        </p:spPr>
        <p:txBody>
          <a:bodyPr wrap="square" rtlCol="0">
            <a:spAutoFit/>
          </a:bodyPr>
          <a:lstStyle/>
          <a:p>
            <a:r>
              <a:rPr lang="en-GB" sz="3200" b="1" dirty="0">
                <a:latin typeface="+mj-lt"/>
              </a:rPr>
              <a:t>Questions to discuss</a:t>
            </a:r>
          </a:p>
          <a:p>
            <a:pPr marL="457200" indent="-457200">
              <a:buAutoNum type="alphaLcPeriod"/>
            </a:pPr>
            <a:r>
              <a:rPr lang="en-GB" sz="2400" dirty="0">
                <a:latin typeface="+mj-lt"/>
              </a:rPr>
              <a:t>How would you explain this work of art to someone who had never seen it?</a:t>
            </a:r>
          </a:p>
          <a:p>
            <a:pPr marL="457200" indent="-457200">
              <a:buAutoNum type="alphaLcPeriod"/>
            </a:pPr>
            <a:r>
              <a:rPr lang="en-GB" sz="2400" dirty="0">
                <a:latin typeface="+mj-lt"/>
              </a:rPr>
              <a:t>What do you like about the art work?</a:t>
            </a:r>
          </a:p>
          <a:p>
            <a:pPr marL="457200" indent="-457200">
              <a:buAutoNum type="alphaLcPeriod"/>
            </a:pPr>
            <a:r>
              <a:rPr lang="en-GB" sz="2400" dirty="0">
                <a:latin typeface="+mj-lt"/>
              </a:rPr>
              <a:t>Carole uses words like ‘prayer’, ‘meditation’ and ‘stillness’ to talk about the work. How do you respond?</a:t>
            </a:r>
          </a:p>
          <a:p>
            <a:pPr marL="457200" indent="-457200">
              <a:buAutoNum type="alphaLcPeriod"/>
            </a:pPr>
            <a:r>
              <a:rPr lang="en-GB" sz="2400" dirty="0">
                <a:latin typeface="+mj-lt"/>
              </a:rPr>
              <a:t>It is called ‘Feathers: Shield’. Of course, a ‘shield’ made of ‘feathers’ would be no use. What made her choose this title do you think?</a:t>
            </a:r>
          </a:p>
          <a:p>
            <a:pPr marL="457200" indent="-457200">
              <a:buAutoNum type="alphaLcPeriod"/>
            </a:pPr>
            <a:r>
              <a:rPr lang="en-GB" sz="2400" dirty="0">
                <a:latin typeface="+mj-lt"/>
              </a:rPr>
              <a:t>What else would you like to say about the art?</a:t>
            </a:r>
          </a:p>
        </p:txBody>
      </p:sp>
    </p:spTree>
    <p:extLst>
      <p:ext uri="{BB962C8B-B14F-4D97-AF65-F5344CB8AC3E}">
        <p14:creationId xmlns:p14="http://schemas.microsoft.com/office/powerpoint/2010/main" val="418815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person with a crown on his head&#10;&#10;AI-generated content may be incorrect.">
            <a:extLst>
              <a:ext uri="{FF2B5EF4-FFF2-40B4-BE49-F238E27FC236}">
                <a16:creationId xmlns:a16="http://schemas.microsoft.com/office/drawing/2014/main" id="{FCB8FDEC-2BBA-642C-1FC5-87A31562C1F6}"/>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390147" y="137478"/>
            <a:ext cx="6665287" cy="6665287"/>
          </a:xfrm>
        </p:spPr>
      </p:pic>
      <p:sp>
        <p:nvSpPr>
          <p:cNvPr id="3" name="TextBox 2">
            <a:extLst>
              <a:ext uri="{FF2B5EF4-FFF2-40B4-BE49-F238E27FC236}">
                <a16:creationId xmlns:a16="http://schemas.microsoft.com/office/drawing/2014/main" id="{EDB92A2D-64BA-56AC-BBF7-11C9F014B7CC}"/>
              </a:ext>
            </a:extLst>
          </p:cNvPr>
          <p:cNvSpPr txBox="1"/>
          <p:nvPr/>
        </p:nvSpPr>
        <p:spPr>
          <a:xfrm>
            <a:off x="697833" y="1203153"/>
            <a:ext cx="4692314" cy="5262979"/>
          </a:xfrm>
          <a:prstGeom prst="rect">
            <a:avLst/>
          </a:prstGeom>
          <a:noFill/>
        </p:spPr>
        <p:txBody>
          <a:bodyPr wrap="square" rtlCol="0">
            <a:spAutoFit/>
          </a:bodyPr>
          <a:lstStyle/>
          <a:p>
            <a:r>
              <a:rPr lang="en-GB" sz="2100" dirty="0">
                <a:latin typeface="+mj-lt"/>
              </a:rPr>
              <a:t>Six pieces of information about this art work.</a:t>
            </a:r>
            <a:br>
              <a:rPr lang="en-GB" sz="2100" dirty="0">
                <a:latin typeface="+mj-lt"/>
              </a:rPr>
            </a:br>
            <a:r>
              <a:rPr lang="en-GB" sz="2100" dirty="0">
                <a:latin typeface="+mj-lt"/>
              </a:rPr>
              <a:t>The artist, calls it ‘Blue Christ’.</a:t>
            </a:r>
          </a:p>
          <a:p>
            <a:pPr marL="342900" indent="-342900">
              <a:buAutoNum type="arabicPeriod"/>
            </a:pPr>
            <a:r>
              <a:rPr lang="en-GB" sz="2100" dirty="0">
                <a:latin typeface="+mj-lt"/>
              </a:rPr>
              <a:t>The painting shows Jesus as a black man.</a:t>
            </a:r>
          </a:p>
          <a:p>
            <a:pPr marL="342900" indent="-342900">
              <a:buAutoNum type="arabicPeriod"/>
            </a:pPr>
            <a:r>
              <a:rPr lang="en-GB" sz="2100" dirty="0">
                <a:latin typeface="+mj-lt"/>
              </a:rPr>
              <a:t>The crown of thorns is 24 carat pure gold.</a:t>
            </a:r>
          </a:p>
          <a:p>
            <a:pPr marL="342900" indent="-342900">
              <a:buAutoNum type="arabicPeriod"/>
            </a:pPr>
            <a:r>
              <a:rPr lang="en-GB" sz="2100" dirty="0">
                <a:latin typeface="+mj-lt"/>
              </a:rPr>
              <a:t>The artist based her image of Jesus on a  famous fashion model.</a:t>
            </a:r>
          </a:p>
          <a:p>
            <a:pPr marL="342900" indent="-342900">
              <a:buAutoNum type="arabicPeriod"/>
            </a:pPr>
            <a:r>
              <a:rPr lang="en-GB" sz="2100" dirty="0">
                <a:latin typeface="+mj-lt"/>
              </a:rPr>
              <a:t>There is a connection between this painting of Jesus and the ‘Black Lives Matter’ movement.</a:t>
            </a:r>
          </a:p>
          <a:p>
            <a:pPr marL="342900" indent="-342900">
              <a:buAutoNum type="arabicPeriod"/>
            </a:pPr>
            <a:r>
              <a:rPr lang="en-GB" sz="2100" dirty="0">
                <a:latin typeface="+mj-lt"/>
              </a:rPr>
              <a:t>The rich, deep blue paint in the background was especially made for this picture.</a:t>
            </a:r>
          </a:p>
          <a:p>
            <a:pPr marL="342900" indent="-342900">
              <a:buAutoNum type="arabicPeriod"/>
            </a:pPr>
            <a:r>
              <a:rPr lang="en-GB" sz="2100" dirty="0">
                <a:latin typeface="+mj-lt"/>
              </a:rPr>
              <a:t>It is 25cm in diameter,</a:t>
            </a:r>
          </a:p>
        </p:txBody>
      </p:sp>
    </p:spTree>
    <p:extLst>
      <p:ext uri="{BB962C8B-B14F-4D97-AF65-F5344CB8AC3E}">
        <p14:creationId xmlns:p14="http://schemas.microsoft.com/office/powerpoint/2010/main" val="4025982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0BED0B1-351B-1739-342E-B471095EDF8B}"/>
            </a:ext>
          </a:extLst>
        </p:cNvPr>
        <p:cNvGrpSpPr/>
        <p:nvPr/>
      </p:nvGrpSpPr>
      <p:grpSpPr>
        <a:xfrm>
          <a:off x="0" y="0"/>
          <a:ext cx="0" cy="0"/>
          <a:chOff x="0" y="0"/>
          <a:chExt cx="0" cy="0"/>
        </a:xfrm>
      </p:grpSpPr>
      <p:cxnSp>
        <p:nvCxnSpPr>
          <p:cNvPr id="19"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1" name="Rectangle 2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0F2F7C-DE0F-7E9E-465D-6551671895D2}"/>
              </a:ext>
            </a:extLst>
          </p:cNvPr>
          <p:cNvSpPr>
            <a:spLocks noGrp="1"/>
          </p:cNvSpPr>
          <p:nvPr>
            <p:ph type="title"/>
          </p:nvPr>
        </p:nvSpPr>
        <p:spPr>
          <a:xfrm>
            <a:off x="7947916" y="385466"/>
            <a:ext cx="3976514" cy="5972202"/>
          </a:xfrm>
        </p:spPr>
        <p:txBody>
          <a:bodyPr vert="horz" lIns="91440" tIns="45720" rIns="91440" bIns="45720" rtlCol="0" anchor="t">
            <a:noAutofit/>
          </a:bodyPr>
          <a:lstStyle/>
          <a:p>
            <a:pPr>
              <a:lnSpc>
                <a:spcPct val="90000"/>
              </a:lnSpc>
            </a:pPr>
            <a:r>
              <a:rPr lang="en-US" sz="1800" dirty="0"/>
              <a:t>Lorna May Wadsworth, Blue Christ, 2021</a:t>
            </a:r>
            <a:br>
              <a:rPr lang="en-US" sz="1800" dirty="0"/>
            </a:br>
            <a:br>
              <a:rPr lang="en-US" sz="1800" dirty="0"/>
            </a:br>
            <a:br>
              <a:rPr lang="en-US" sz="1800" dirty="0"/>
            </a:br>
            <a:r>
              <a:rPr lang="en-US" sz="1800" dirty="0"/>
              <a:t>Lorna, from Sheffield, is famous for painting famous people like two former Prime Ministers – Margaret Thatcher and Tony Blair; and film-maker, Richard Curtis.</a:t>
            </a:r>
            <a:br>
              <a:rPr lang="en-US" sz="1800" dirty="0"/>
            </a:br>
            <a:r>
              <a:rPr lang="en-US" sz="1800" dirty="0">
                <a:hlinkClick r:id="rId3"/>
              </a:rPr>
              <a:t>www.lornamaywadsworth.com</a:t>
            </a:r>
            <a:r>
              <a:rPr lang="en-US" sz="1800" dirty="0"/>
              <a:t> </a:t>
            </a:r>
            <a:br>
              <a:rPr lang="en-US" sz="1800" dirty="0"/>
            </a:br>
            <a:br>
              <a:rPr lang="en-US" sz="1800" dirty="0"/>
            </a:br>
            <a:r>
              <a:rPr lang="en-US" sz="1800" dirty="0"/>
              <a:t>The sitter for this arresting painting of Christ, crowned with a 24-carat gold crown of thorns, was the fashion model, Jamel Gordon-Lynch. </a:t>
            </a:r>
            <a:br>
              <a:rPr lang="en-US" sz="1800" dirty="0"/>
            </a:br>
            <a:r>
              <a:rPr lang="en-US" sz="1800" dirty="0"/>
              <a:t>‘Blue Christ’ is a </a:t>
            </a:r>
            <a:r>
              <a:rPr lang="en-US" sz="1800" i="1" dirty="0"/>
              <a:t>tondo</a:t>
            </a:r>
            <a:r>
              <a:rPr lang="en-US" sz="1800" dirty="0"/>
              <a:t>, or circular portrait.</a:t>
            </a:r>
            <a:br>
              <a:rPr lang="en-US" sz="1800" dirty="0"/>
            </a:br>
            <a:r>
              <a:rPr lang="en-US" sz="1800" dirty="0"/>
              <a:t>Lorna wants to make people think again about Jesus and she challenges the normal conventions of how Jesus and his disciples are traditionally</a:t>
            </a:r>
            <a:br>
              <a:rPr lang="en-US" sz="1800" dirty="0"/>
            </a:br>
            <a:r>
              <a:rPr lang="en-US" sz="1800" dirty="0"/>
              <a:t>portrayed. Her work sometimes shows solidarity with the ‘Black Lives Matter’ movement.</a:t>
            </a:r>
          </a:p>
        </p:txBody>
      </p:sp>
      <p:cxnSp>
        <p:nvCxnSpPr>
          <p:cNvPr id="23" name="Straight Connector 22">
            <a:extLst>
              <a:ext uri="{FF2B5EF4-FFF2-40B4-BE49-F238E27FC236}">
                <a16:creationId xmlns:a16="http://schemas.microsoft.com/office/drawing/2014/main" id="{8CED01B4-40F2-4CAE-8062-1D4CE8454C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8116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D9E9F2F0-1385-94FA-6DC4-4F0D7D4AE4A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4009" y="98227"/>
            <a:ext cx="6669602" cy="6663506"/>
          </a:xfrm>
          <a:prstGeom prst="rect">
            <a:avLst/>
          </a:prstGeom>
        </p:spPr>
      </p:pic>
    </p:spTree>
    <p:extLst>
      <p:ext uri="{BB962C8B-B14F-4D97-AF65-F5344CB8AC3E}">
        <p14:creationId xmlns:p14="http://schemas.microsoft.com/office/powerpoint/2010/main" val="18745669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26C98D2-CE41-923C-7BC6-FC454A4AA08C}"/>
            </a:ext>
          </a:extLst>
        </p:cNvPr>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F4A613-CE7C-9223-C93E-124C46FA7C92}"/>
              </a:ext>
            </a:extLst>
          </p:cNvPr>
          <p:cNvSpPr>
            <a:spLocks noGrp="1"/>
          </p:cNvSpPr>
          <p:nvPr>
            <p:ph type="title"/>
          </p:nvPr>
        </p:nvSpPr>
        <p:spPr>
          <a:xfrm>
            <a:off x="1336010" y="4670476"/>
            <a:ext cx="9549183" cy="1544973"/>
          </a:xfrm>
        </p:spPr>
        <p:txBody>
          <a:bodyPr vert="horz" lIns="91440" tIns="45720" rIns="91440" bIns="45720" rtlCol="0" anchor="b">
            <a:normAutofit/>
          </a:bodyPr>
          <a:lstStyle/>
          <a:p>
            <a:pPr algn="ctr">
              <a:lnSpc>
                <a:spcPct val="90000"/>
              </a:lnSpc>
            </a:pPr>
            <a:r>
              <a:rPr lang="en-US" sz="3800"/>
              <a:t>Think about all three of these art works…</a:t>
            </a:r>
            <a:br>
              <a:rPr lang="en-US" sz="3800"/>
            </a:br>
            <a:r>
              <a:rPr lang="en-US" sz="3800"/>
              <a:t>What questions would you like to ask?</a:t>
            </a:r>
            <a:endParaRPr lang="en-US" sz="3800" dirty="0"/>
          </a:p>
        </p:txBody>
      </p:sp>
      <p:pic>
        <p:nvPicPr>
          <p:cNvPr id="6" name="Picture 5">
            <a:extLst>
              <a:ext uri="{FF2B5EF4-FFF2-40B4-BE49-F238E27FC236}">
                <a16:creationId xmlns:a16="http://schemas.microsoft.com/office/drawing/2014/main" id="{2DE9FF39-63EF-E79E-3C3E-9D520D131852}"/>
              </a:ext>
            </a:extLst>
          </p:cNvPr>
          <p:cNvPicPr>
            <a:picLocks noChangeAspect="1"/>
          </p:cNvPicPr>
          <p:nvPr/>
        </p:nvPicPr>
        <p:blipFill>
          <a:blip r:embed="rId3" cstate="email">
            <a:extLst>
              <a:ext uri="{28A0092B-C50C-407E-A947-70E740481C1C}">
                <a14:useLocalDpi xmlns:a14="http://schemas.microsoft.com/office/drawing/2010/main"/>
              </a:ext>
            </a:extLst>
          </a:blip>
          <a:srcRect l="7937" t="5114" r="3972" b="8647"/>
          <a:stretch>
            <a:fillRect/>
          </a:stretch>
        </p:blipFill>
        <p:spPr>
          <a:xfrm>
            <a:off x="3776316" y="17831"/>
            <a:ext cx="4092125" cy="3941135"/>
          </a:xfrm>
          <a:prstGeom prst="rect">
            <a:avLst/>
          </a:prstGeom>
        </p:spPr>
      </p:pic>
      <p:cxnSp>
        <p:nvCxnSpPr>
          <p:cNvPr id="24" name="Straight Connector 23">
            <a:extLst>
              <a:ext uri="{FF2B5EF4-FFF2-40B4-BE49-F238E27FC236}">
                <a16:creationId xmlns:a16="http://schemas.microsoft.com/office/drawing/2014/main" id="{84EE7F79-08E8-405E-9B6D-B1560F3484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91585" y="4423199"/>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4" name="Content Placeholder 4" descr="A circular gold and silver object&#10;&#10;AI-generated content may be incorrect.">
            <a:extLst>
              <a:ext uri="{FF2B5EF4-FFF2-40B4-BE49-F238E27FC236}">
                <a16:creationId xmlns:a16="http://schemas.microsoft.com/office/drawing/2014/main" id="{4E7FE4CD-D9CB-DD6B-62B7-FF619ED280EE}"/>
              </a:ext>
            </a:extLst>
          </p:cNvPr>
          <p:cNvPicPr>
            <a:picLocks noChangeAspect="1"/>
          </p:cNvPicPr>
          <p:nvPr/>
        </p:nvPicPr>
        <p:blipFill>
          <a:blip r:embed="rId4" cstate="email">
            <a:extLst>
              <a:ext uri="{28A0092B-C50C-407E-A947-70E740481C1C}">
                <a14:useLocalDpi xmlns:a14="http://schemas.microsoft.com/office/drawing/2010/main"/>
              </a:ext>
            </a:extLst>
          </a:blip>
          <a:srcRect l="5737"/>
          <a:stretch>
            <a:fillRect/>
          </a:stretch>
        </p:blipFill>
        <p:spPr>
          <a:xfrm>
            <a:off x="0" y="17831"/>
            <a:ext cx="3776316" cy="3941135"/>
          </a:xfrm>
          <a:prstGeom prst="rect">
            <a:avLst/>
          </a:prstGeom>
        </p:spPr>
      </p:pic>
      <p:pic>
        <p:nvPicPr>
          <p:cNvPr id="8" name="Picture 7">
            <a:extLst>
              <a:ext uri="{FF2B5EF4-FFF2-40B4-BE49-F238E27FC236}">
                <a16:creationId xmlns:a16="http://schemas.microsoft.com/office/drawing/2014/main" id="{6CB87A7B-CBF3-97E6-19E5-1E4A877ABB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2068" y="87539"/>
            <a:ext cx="3918264" cy="3877641"/>
          </a:xfrm>
          <a:prstGeom prst="rect">
            <a:avLst/>
          </a:prstGeom>
        </p:spPr>
      </p:pic>
    </p:spTree>
    <p:extLst>
      <p:ext uri="{BB962C8B-B14F-4D97-AF65-F5344CB8AC3E}">
        <p14:creationId xmlns:p14="http://schemas.microsoft.com/office/powerpoint/2010/main" val="29811072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DBDA151C-5770-45E4-AAFF-59E7F40386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D3A1D7D-464C-14A5-F930-8C5D6FB7A45F}"/>
              </a:ext>
            </a:extLst>
          </p:cNvPr>
          <p:cNvSpPr>
            <a:spLocks noGrp="1"/>
          </p:cNvSpPr>
          <p:nvPr>
            <p:ph type="title"/>
          </p:nvPr>
        </p:nvSpPr>
        <p:spPr>
          <a:xfrm>
            <a:off x="614268" y="255719"/>
            <a:ext cx="10847494" cy="1415349"/>
          </a:xfrm>
        </p:spPr>
        <p:txBody>
          <a:bodyPr vert="horz" lIns="91440" tIns="45720" rIns="91440" bIns="45720" rtlCol="0" anchor="t">
            <a:noAutofit/>
          </a:bodyPr>
          <a:lstStyle/>
          <a:p>
            <a:pPr>
              <a:lnSpc>
                <a:spcPct val="90000"/>
              </a:lnSpc>
            </a:pPr>
            <a:r>
              <a:rPr lang="en-US" sz="2800" dirty="0"/>
              <a:t>Work with a partner. Take this writing frame and use your imagination to fill it in. Look for similarities and differences between the three works of art you have been studying.</a:t>
            </a:r>
          </a:p>
        </p:txBody>
      </p:sp>
      <p:pic>
        <p:nvPicPr>
          <p:cNvPr id="5" name="Content Placeholder 4">
            <a:extLst>
              <a:ext uri="{FF2B5EF4-FFF2-40B4-BE49-F238E27FC236}">
                <a16:creationId xmlns:a16="http://schemas.microsoft.com/office/drawing/2014/main" id="{ED529FE4-EC4F-380F-09F8-E8C2A3DCF7E2}"/>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672253" y="1671068"/>
            <a:ext cx="5860894" cy="4468931"/>
          </a:xfrm>
          <a:prstGeom prst="rect">
            <a:avLst/>
          </a:prstGeom>
          <a:ln>
            <a:noFill/>
          </a:ln>
          <a:effectLst>
            <a:outerShdw blurRad="292100" dist="139700" dir="2700000" algn="tl" rotWithShape="0">
              <a:srgbClr val="333333">
                <a:alpha val="65000"/>
              </a:srgbClr>
            </a:outerShdw>
          </a:effectLst>
        </p:spPr>
      </p:pic>
      <p:sp>
        <p:nvSpPr>
          <p:cNvPr id="6" name="Title 1">
            <a:extLst>
              <a:ext uri="{FF2B5EF4-FFF2-40B4-BE49-F238E27FC236}">
                <a16:creationId xmlns:a16="http://schemas.microsoft.com/office/drawing/2014/main" id="{95364D13-0192-055D-F1CB-C0D0FFA7322B}"/>
              </a:ext>
            </a:extLst>
          </p:cNvPr>
          <p:cNvSpPr txBox="1">
            <a:spLocks/>
          </p:cNvSpPr>
          <p:nvPr/>
        </p:nvSpPr>
        <p:spPr>
          <a:xfrm>
            <a:off x="7358352" y="2241102"/>
            <a:ext cx="4103410" cy="3461648"/>
          </a:xfrm>
          <a:prstGeom prst="rect">
            <a:avLst/>
          </a:prstGeom>
        </p:spPr>
        <p:txBody>
          <a:bodyPr vert="horz" lIns="91440" tIns="45720" rIns="91440" bIns="45720" rtlCol="0" anchor="t">
            <a:normAutofit/>
          </a:bodyPr>
          <a:lst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a:lstStyle>
          <a:p>
            <a:pPr>
              <a:lnSpc>
                <a:spcPct val="110000"/>
              </a:lnSpc>
              <a:spcAft>
                <a:spcPts val="600"/>
              </a:spcAft>
              <a:buSzPct val="87000"/>
            </a:pPr>
            <a:r>
              <a:rPr lang="en-US" sz="2800" dirty="0">
                <a:latin typeface="+mn-lt"/>
                <a:ea typeface="+mn-ea"/>
                <a:cs typeface="+mn-cs"/>
              </a:rPr>
              <a:t>This activity makes you look and think and discuss the art carefully. </a:t>
            </a:r>
            <a:br>
              <a:rPr lang="en-US" sz="2800" dirty="0">
                <a:latin typeface="+mn-lt"/>
                <a:ea typeface="+mn-ea"/>
                <a:cs typeface="+mn-cs"/>
              </a:rPr>
            </a:br>
            <a:br>
              <a:rPr lang="en-US" sz="2800" dirty="0">
                <a:latin typeface="+mn-lt"/>
                <a:ea typeface="+mn-ea"/>
                <a:cs typeface="+mn-cs"/>
              </a:rPr>
            </a:br>
            <a:r>
              <a:rPr lang="en-US" sz="2800" dirty="0">
                <a:latin typeface="+mn-lt"/>
                <a:ea typeface="+mn-ea"/>
                <a:cs typeface="+mn-cs"/>
              </a:rPr>
              <a:t>Group up into 6s to share ideas – and add more to your fill-in sheet.</a:t>
            </a:r>
          </a:p>
        </p:txBody>
      </p:sp>
      <p:cxnSp>
        <p:nvCxnSpPr>
          <p:cNvPr id="21" name="Straight Connector 20">
            <a:extLst>
              <a:ext uri="{FF2B5EF4-FFF2-40B4-BE49-F238E27FC236}">
                <a16:creationId xmlns:a16="http://schemas.microsoft.com/office/drawing/2014/main" id="{2EA0F4A6-3CC9-C9E2-BA02-58FA29F7DD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1148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Picture 4">
            <a:extLst>
              <a:ext uri="{FF2B5EF4-FFF2-40B4-BE49-F238E27FC236}">
                <a16:creationId xmlns:a16="http://schemas.microsoft.com/office/drawing/2014/main" id="{F7B6D00D-F3D9-FCB8-D228-0CF26C581FCC}"/>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 y="1"/>
            <a:ext cx="12191999" cy="6857999"/>
          </a:xfrm>
          <a:prstGeom prst="rect">
            <a:avLst/>
          </a:prstGeom>
        </p:spPr>
      </p:pic>
      <p:sp>
        <p:nvSpPr>
          <p:cNvPr id="34" name="Rectangle 33">
            <a:extLst>
              <a:ext uri="{FF2B5EF4-FFF2-40B4-BE49-F238E27FC236}">
                <a16:creationId xmlns:a16="http://schemas.microsoft.com/office/drawing/2014/main" id="{72E284DE-AB43-1296-3166-892F44A3A2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3183" y="173181"/>
            <a:ext cx="6858002" cy="6511640"/>
          </a:xfrm>
          <a:prstGeom prst="rect">
            <a:avLst/>
          </a:prstGeom>
          <a:gradFill>
            <a:gsLst>
              <a:gs pos="0">
                <a:schemeClr val="bg1">
                  <a:alpha val="0"/>
                </a:schemeClr>
              </a:gs>
              <a:gs pos="46000">
                <a:schemeClr val="bg1">
                  <a:alpha val="30000"/>
                </a:schemeClr>
              </a:gs>
              <a:gs pos="26000">
                <a:schemeClr val="bg1">
                  <a:alpha val="17000"/>
                </a:schemeClr>
              </a:gs>
              <a:gs pos="100000">
                <a:schemeClr val="bg1">
                  <a:alpha val="4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 name="Title 1">
            <a:extLst>
              <a:ext uri="{FF2B5EF4-FFF2-40B4-BE49-F238E27FC236}">
                <a16:creationId xmlns:a16="http://schemas.microsoft.com/office/drawing/2014/main" id="{8C52EA65-EB56-E7C6-7BB4-78CC1C22FE7E}"/>
              </a:ext>
            </a:extLst>
          </p:cNvPr>
          <p:cNvSpPr>
            <a:spLocks noGrp="1"/>
          </p:cNvSpPr>
          <p:nvPr>
            <p:ph type="ctrTitle"/>
          </p:nvPr>
        </p:nvSpPr>
        <p:spPr>
          <a:xfrm>
            <a:off x="3980868" y="1608848"/>
            <a:ext cx="6943805" cy="3640303"/>
          </a:xfrm>
        </p:spPr>
        <p:txBody>
          <a:bodyPr anchor="t">
            <a:normAutofit/>
          </a:bodyPr>
          <a:lstStyle/>
          <a:p>
            <a:r>
              <a:rPr lang="en-GB" sz="6000" dirty="0">
                <a:solidFill>
                  <a:schemeClr val="bg2">
                    <a:lumMod val="50000"/>
                  </a:schemeClr>
                </a:solidFill>
              </a:rPr>
              <a:t>Searching for God</a:t>
            </a:r>
            <a:br>
              <a:rPr lang="en-GB" sz="6000" dirty="0">
                <a:solidFill>
                  <a:schemeClr val="bg2">
                    <a:lumMod val="50000"/>
                  </a:schemeClr>
                </a:solidFill>
              </a:rPr>
            </a:br>
            <a:r>
              <a:rPr lang="en-GB" sz="6000" dirty="0">
                <a:solidFill>
                  <a:schemeClr val="bg2">
                    <a:lumMod val="50000"/>
                  </a:schemeClr>
                </a:solidFill>
              </a:rPr>
              <a:t>Art and Circles.</a:t>
            </a:r>
          </a:p>
        </p:txBody>
      </p:sp>
      <p:sp>
        <p:nvSpPr>
          <p:cNvPr id="3" name="Subtitle 2">
            <a:extLst>
              <a:ext uri="{FF2B5EF4-FFF2-40B4-BE49-F238E27FC236}">
                <a16:creationId xmlns:a16="http://schemas.microsoft.com/office/drawing/2014/main" id="{79D0A5D0-0AA3-D6B0-10F3-729550183D56}"/>
              </a:ext>
            </a:extLst>
          </p:cNvPr>
          <p:cNvSpPr>
            <a:spLocks noGrp="1"/>
          </p:cNvSpPr>
          <p:nvPr>
            <p:ph type="subTitle" idx="1"/>
          </p:nvPr>
        </p:nvSpPr>
        <p:spPr>
          <a:xfrm>
            <a:off x="3243532" y="3688928"/>
            <a:ext cx="7780799" cy="2179703"/>
          </a:xfrm>
        </p:spPr>
        <p:txBody>
          <a:bodyPr anchor="t">
            <a:normAutofit/>
          </a:bodyPr>
          <a:lstStyle/>
          <a:p>
            <a:pPr>
              <a:lnSpc>
                <a:spcPct val="120000"/>
              </a:lnSpc>
            </a:pPr>
            <a:r>
              <a:rPr lang="en-GB" dirty="0">
                <a:solidFill>
                  <a:schemeClr val="bg2">
                    <a:lumMod val="50000"/>
                  </a:schemeClr>
                </a:solidFill>
                <a:latin typeface="Abadi" panose="020B0604020104020204" pitchFamily="34" charset="0"/>
              </a:rPr>
              <a:t>Creative and thoughtful RE Lessons which use inspirational art from the exhibition ‘Cloud of Witnesses’ Co-</a:t>
            </a:r>
            <a:r>
              <a:rPr lang="en-GB" dirty="0" err="1">
                <a:solidFill>
                  <a:schemeClr val="bg2">
                    <a:lumMod val="50000"/>
                  </a:schemeClr>
                </a:solidFill>
                <a:latin typeface="Abadi" panose="020B0604020104020204" pitchFamily="34" charset="0"/>
              </a:rPr>
              <a:t>CURAted</a:t>
            </a:r>
            <a:r>
              <a:rPr lang="en-GB" dirty="0">
                <a:solidFill>
                  <a:schemeClr val="bg2">
                    <a:lumMod val="50000"/>
                  </a:schemeClr>
                </a:solidFill>
                <a:latin typeface="Abadi" panose="020B0604020104020204" pitchFamily="34" charset="0"/>
              </a:rPr>
              <a:t> by ‘The God who Speaks.’</a:t>
            </a:r>
          </a:p>
          <a:p>
            <a:pPr>
              <a:lnSpc>
                <a:spcPct val="120000"/>
              </a:lnSpc>
            </a:pPr>
            <a:r>
              <a:rPr lang="en-GB" dirty="0">
                <a:solidFill>
                  <a:schemeClr val="bg2">
                    <a:lumMod val="50000"/>
                  </a:schemeClr>
                </a:solidFill>
                <a:latin typeface="Abadi" panose="020B0604020104020204" pitchFamily="34" charset="0"/>
                <a:hlinkClick r:id="rId4">
                  <a:extLst>
                    <a:ext uri="{A12FA001-AC4F-418D-AE19-62706E023703}">
                      <ahyp:hlinkClr xmlns:ahyp="http://schemas.microsoft.com/office/drawing/2018/hyperlinkcolor" val="tx"/>
                    </a:ext>
                  </a:extLst>
                </a:hlinkClick>
              </a:rPr>
              <a:t>www.godwhospeaks.uk/cloud-of-witnesses-art-exhibition/</a:t>
            </a:r>
            <a:r>
              <a:rPr lang="en-GB" dirty="0">
                <a:solidFill>
                  <a:schemeClr val="bg2">
                    <a:lumMod val="50000"/>
                  </a:schemeClr>
                </a:solidFill>
                <a:latin typeface="Abadi" panose="020B0604020104020204" pitchFamily="34" charset="0"/>
              </a:rPr>
              <a:t> </a:t>
            </a:r>
          </a:p>
        </p:txBody>
      </p:sp>
      <p:cxnSp>
        <p:nvCxnSpPr>
          <p:cNvPr id="36" name="Straight Connector 35">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4032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996344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2AA49FE-E587-C5A6-20C0-3CD4C9A7AC35}"/>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5400000">
            <a:off x="1255033" y="-788310"/>
            <a:ext cx="6410325" cy="8272693"/>
          </a:xfrm>
          <a:prstGeom prst="rect">
            <a:avLst/>
          </a:prstGeom>
          <a:ln>
            <a:solidFill>
              <a:schemeClr val="tx1"/>
            </a:solidFill>
          </a:ln>
        </p:spPr>
      </p:pic>
      <p:sp>
        <p:nvSpPr>
          <p:cNvPr id="3" name="TextBox 2">
            <a:extLst>
              <a:ext uri="{FF2B5EF4-FFF2-40B4-BE49-F238E27FC236}">
                <a16:creationId xmlns:a16="http://schemas.microsoft.com/office/drawing/2014/main" id="{83D0F655-73E4-FCE2-5F45-7B8E4AC5C8F5}"/>
              </a:ext>
            </a:extLst>
          </p:cNvPr>
          <p:cNvSpPr txBox="1"/>
          <p:nvPr/>
        </p:nvSpPr>
        <p:spPr>
          <a:xfrm>
            <a:off x="8841536" y="1856477"/>
            <a:ext cx="3095626" cy="2308324"/>
          </a:xfrm>
          <a:prstGeom prst="rect">
            <a:avLst/>
          </a:prstGeom>
          <a:noFill/>
        </p:spPr>
        <p:txBody>
          <a:bodyPr wrap="square" rtlCol="0">
            <a:spAutoFit/>
          </a:bodyPr>
          <a:lstStyle/>
          <a:p>
            <a:r>
              <a:rPr lang="en-GB" sz="2400" dirty="0"/>
              <a:t>This comparison sheet enables pupils to have a closer look at the art and explore what the images might mean more deeply.</a:t>
            </a:r>
          </a:p>
        </p:txBody>
      </p:sp>
    </p:spTree>
    <p:extLst>
      <p:ext uri="{BB962C8B-B14F-4D97-AF65-F5344CB8AC3E}">
        <p14:creationId xmlns:p14="http://schemas.microsoft.com/office/powerpoint/2010/main" val="439605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839D0B0-955E-B0CF-49BA-C43DB0F92582}"/>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rot="16200000">
            <a:off x="1272875" y="-1057275"/>
            <a:ext cx="6712550" cy="8972549"/>
          </a:xfrm>
          <a:prstGeom prst="rect">
            <a:avLst/>
          </a:prstGeom>
          <a:ln>
            <a:solidFill>
              <a:schemeClr val="tx1"/>
            </a:solidFill>
          </a:ln>
        </p:spPr>
      </p:pic>
      <p:sp>
        <p:nvSpPr>
          <p:cNvPr id="3" name="TextBox 2">
            <a:extLst>
              <a:ext uri="{FF2B5EF4-FFF2-40B4-BE49-F238E27FC236}">
                <a16:creationId xmlns:a16="http://schemas.microsoft.com/office/drawing/2014/main" id="{302435AD-9840-1853-8BFE-81979F2F7682}"/>
              </a:ext>
            </a:extLst>
          </p:cNvPr>
          <p:cNvSpPr txBox="1"/>
          <p:nvPr/>
        </p:nvSpPr>
        <p:spPr>
          <a:xfrm>
            <a:off x="9477555" y="1649443"/>
            <a:ext cx="2099094" cy="3046988"/>
          </a:xfrm>
          <a:prstGeom prst="rect">
            <a:avLst/>
          </a:prstGeom>
          <a:noFill/>
        </p:spPr>
        <p:txBody>
          <a:bodyPr wrap="square" rtlCol="0">
            <a:spAutoFit/>
          </a:bodyPr>
          <a:lstStyle/>
          <a:p>
            <a:r>
              <a:rPr lang="en-GB" sz="2400" dirty="0"/>
              <a:t>The pupil responds to the artwork with some very well-expressed spiritual points in this example. </a:t>
            </a:r>
          </a:p>
        </p:txBody>
      </p:sp>
    </p:spTree>
    <p:extLst>
      <p:ext uri="{BB962C8B-B14F-4D97-AF65-F5344CB8AC3E}">
        <p14:creationId xmlns:p14="http://schemas.microsoft.com/office/powerpoint/2010/main" val="31806432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2" name="Rectangle 2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C01DF9-9720-E60A-E69C-9152EA8F0A3D}"/>
              </a:ext>
            </a:extLst>
          </p:cNvPr>
          <p:cNvSpPr>
            <a:spLocks noGrp="1"/>
          </p:cNvSpPr>
          <p:nvPr>
            <p:ph type="title"/>
          </p:nvPr>
        </p:nvSpPr>
        <p:spPr>
          <a:xfrm>
            <a:off x="7327232" y="1186381"/>
            <a:ext cx="4157520" cy="4901595"/>
          </a:xfrm>
        </p:spPr>
        <p:txBody>
          <a:bodyPr vert="horz" lIns="91440" tIns="45720" rIns="91440" bIns="45720" rtlCol="0" anchor="b">
            <a:normAutofit fontScale="90000"/>
          </a:bodyPr>
          <a:lstStyle/>
          <a:p>
            <a:pPr>
              <a:lnSpc>
                <a:spcPct val="90000"/>
              </a:lnSpc>
            </a:pPr>
            <a:r>
              <a:rPr lang="en-US" sz="3700" dirty="0"/>
              <a:t>Your task: </a:t>
            </a:r>
            <a:br>
              <a:rPr lang="en-US" sz="3700" dirty="0"/>
            </a:br>
            <a:r>
              <a:rPr lang="en-US" sz="3700" dirty="0"/>
              <a:t>Create an ‘art circle’ using a wise saying you choose.</a:t>
            </a:r>
            <a:br>
              <a:rPr lang="en-US" sz="3700" dirty="0"/>
            </a:br>
            <a:br>
              <a:rPr lang="en-US" sz="3600" dirty="0"/>
            </a:br>
            <a:r>
              <a:rPr lang="en-US" sz="3600" dirty="0"/>
              <a:t>On the next slide: </a:t>
            </a:r>
            <a:br>
              <a:rPr lang="en-US" sz="3600" dirty="0"/>
            </a:br>
            <a:r>
              <a:rPr lang="en-US" sz="3600" dirty="0"/>
              <a:t>5 examples of wise sayings about what lasts forever (like a circle) from different religions. </a:t>
            </a:r>
            <a:br>
              <a:rPr lang="en-US" sz="3600" dirty="0"/>
            </a:br>
            <a:r>
              <a:rPr lang="en-US" sz="3600" dirty="0"/>
              <a:t>Or choose your own!</a:t>
            </a:r>
            <a:endParaRPr lang="en-US" sz="3700" dirty="0"/>
          </a:p>
        </p:txBody>
      </p:sp>
      <p:pic>
        <p:nvPicPr>
          <p:cNvPr id="6" name="Content Placeholder 5">
            <a:extLst>
              <a:ext uri="{FF2B5EF4-FFF2-40B4-BE49-F238E27FC236}">
                <a16:creationId xmlns:a16="http://schemas.microsoft.com/office/drawing/2014/main" id="{C4616D3E-2E3C-2347-23E3-131B0B46EAAA}"/>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rcRect/>
          <a:stretch>
            <a:fillRect/>
          </a:stretch>
        </p:blipFill>
        <p:spPr>
          <a:xfrm>
            <a:off x="721887" y="1"/>
            <a:ext cx="6303181" cy="6236688"/>
          </a:xfrm>
          <a:prstGeom prst="rect">
            <a:avLst/>
          </a:prstGeom>
        </p:spPr>
      </p:pic>
      <p:cxnSp>
        <p:nvCxnSpPr>
          <p:cNvPr id="24" name="Straight Connector 23">
            <a:extLst>
              <a:ext uri="{FF2B5EF4-FFF2-40B4-BE49-F238E27FC236}">
                <a16:creationId xmlns:a16="http://schemas.microsoft.com/office/drawing/2014/main" id="{94AC3912-9445-326E-F355-EA4A288013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72253" y="6272784"/>
            <a:ext cx="10847495"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26781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CF3288-48DC-2419-67AA-D4C75BCC3CE4}"/>
              </a:ext>
            </a:extLst>
          </p:cNvPr>
          <p:cNvSpPr>
            <a:spLocks noGrp="1"/>
          </p:cNvSpPr>
          <p:nvPr>
            <p:ph type="title"/>
          </p:nvPr>
        </p:nvSpPr>
        <p:spPr>
          <a:xfrm>
            <a:off x="624038" y="73736"/>
            <a:ext cx="6169795" cy="721895"/>
          </a:xfrm>
        </p:spPr>
        <p:txBody>
          <a:bodyPr>
            <a:noAutofit/>
          </a:bodyPr>
          <a:lstStyle/>
          <a:p>
            <a:r>
              <a:rPr lang="en-GB" sz="2800" dirty="0"/>
              <a:t>Wisdom from different religions.</a:t>
            </a:r>
            <a:br>
              <a:rPr lang="en-GB" sz="2800" dirty="0"/>
            </a:br>
            <a:r>
              <a:rPr lang="en-GB" sz="2800" dirty="0"/>
              <a:t>What are your thoughts?</a:t>
            </a:r>
          </a:p>
        </p:txBody>
      </p:sp>
      <p:sp>
        <p:nvSpPr>
          <p:cNvPr id="3" name="Content Placeholder 2">
            <a:extLst>
              <a:ext uri="{FF2B5EF4-FFF2-40B4-BE49-F238E27FC236}">
                <a16:creationId xmlns:a16="http://schemas.microsoft.com/office/drawing/2014/main" id="{534EFE8F-6C6D-A50A-5E81-9EF18DE96427}"/>
              </a:ext>
            </a:extLst>
          </p:cNvPr>
          <p:cNvSpPr>
            <a:spLocks noGrp="1"/>
          </p:cNvSpPr>
          <p:nvPr>
            <p:ph idx="1"/>
          </p:nvPr>
        </p:nvSpPr>
        <p:spPr>
          <a:xfrm>
            <a:off x="650536" y="1541405"/>
            <a:ext cx="10890928" cy="4816263"/>
          </a:xfrm>
        </p:spPr>
        <p:txBody>
          <a:bodyPr>
            <a:noAutofit/>
          </a:bodyPr>
          <a:lstStyle/>
          <a:p>
            <a:r>
              <a:rPr lang="en-GB" b="1" dirty="0">
                <a:latin typeface="+mj-lt"/>
              </a:rPr>
              <a:t>“Even a king or an emperor with heaps of wealth who rules a vast land cannot compare with an ant filled with the love of God.”  </a:t>
            </a:r>
            <a:r>
              <a:rPr lang="en-GB" b="1" i="1" dirty="0">
                <a:latin typeface="+mj-lt"/>
              </a:rPr>
              <a:t>Guru Nanak, in Sikh Scripture, the Guru Granth Sahib.</a:t>
            </a:r>
          </a:p>
          <a:p>
            <a:r>
              <a:rPr lang="en-GB" b="1" dirty="0">
                <a:latin typeface="+mj-lt"/>
              </a:rPr>
              <a:t>“Like a mother who protects her child, her only child, with her own life, one should cultivate a heart of unlimited love and compassion towards all living beings.” </a:t>
            </a:r>
            <a:r>
              <a:rPr lang="en-GB" b="1" i="1" dirty="0">
                <a:latin typeface="+mj-lt"/>
              </a:rPr>
              <a:t>From Buddha’s Metta Sutta.</a:t>
            </a:r>
          </a:p>
          <a:p>
            <a:r>
              <a:rPr lang="en-GB" b="1" dirty="0">
                <a:latin typeface="+mj-lt"/>
              </a:rPr>
              <a:t>"And if you should count the favours of Allah, you would never be able to number them. </a:t>
            </a:r>
            <a:br>
              <a:rPr lang="en-GB" b="1" dirty="0">
                <a:latin typeface="+mj-lt"/>
              </a:rPr>
            </a:br>
            <a:r>
              <a:rPr lang="en-GB" b="1" dirty="0">
                <a:latin typeface="+mj-lt"/>
              </a:rPr>
              <a:t>Indeed, Allah is Forgiving and Merciful.“ </a:t>
            </a:r>
            <a:r>
              <a:rPr lang="en-GB" b="1" i="1" dirty="0">
                <a:latin typeface="+mj-lt"/>
              </a:rPr>
              <a:t>Surah An-Nahl, 16:18, Muslim Qur’an.</a:t>
            </a:r>
          </a:p>
          <a:p>
            <a:r>
              <a:rPr lang="en-GB" b="1" dirty="0">
                <a:latin typeface="+mj-lt"/>
              </a:rPr>
              <a:t>“The steadfast love of the Lord never ceases. His mercies never come to an end.”  </a:t>
            </a:r>
            <a:br>
              <a:rPr lang="en-GB" b="1" dirty="0">
                <a:latin typeface="+mj-lt"/>
              </a:rPr>
            </a:br>
            <a:r>
              <a:rPr lang="en-GB" b="1" i="1" dirty="0">
                <a:latin typeface="+mj-lt"/>
              </a:rPr>
              <a:t>Jewish Scriptures, Lamentations 3:22.</a:t>
            </a:r>
          </a:p>
          <a:p>
            <a:r>
              <a:rPr lang="en-GB" b="1" dirty="0">
                <a:latin typeface="+mj-lt"/>
              </a:rPr>
              <a:t>“I’m convinced that nothing can separate us from God’s love in Christ Jesus our Lord: </a:t>
            </a:r>
            <a:br>
              <a:rPr lang="en-GB" b="1" dirty="0">
                <a:latin typeface="+mj-lt"/>
              </a:rPr>
            </a:br>
            <a:r>
              <a:rPr lang="en-GB" b="1" dirty="0">
                <a:latin typeface="+mj-lt"/>
              </a:rPr>
              <a:t>not death or life, not angels or rulers, not present things or future things, not powers, </a:t>
            </a:r>
            <a:br>
              <a:rPr lang="en-GB" b="1" dirty="0">
                <a:latin typeface="+mj-lt"/>
              </a:rPr>
            </a:br>
            <a:r>
              <a:rPr lang="en-GB" b="1" dirty="0">
                <a:latin typeface="+mj-lt"/>
              </a:rPr>
              <a:t>or height or depth, or any other thing that is created.” </a:t>
            </a:r>
            <a:r>
              <a:rPr lang="en-GB" b="1" i="1" dirty="0">
                <a:latin typeface="+mj-lt"/>
              </a:rPr>
              <a:t>Romans 8:35, Christian Bible.</a:t>
            </a:r>
          </a:p>
        </p:txBody>
      </p:sp>
      <p:sp>
        <p:nvSpPr>
          <p:cNvPr id="4" name="TextBox 3">
            <a:extLst>
              <a:ext uri="{FF2B5EF4-FFF2-40B4-BE49-F238E27FC236}">
                <a16:creationId xmlns:a16="http://schemas.microsoft.com/office/drawing/2014/main" id="{D0E5332B-53EF-F331-AD37-71753540C8DF}"/>
              </a:ext>
            </a:extLst>
          </p:cNvPr>
          <p:cNvSpPr txBox="1"/>
          <p:nvPr/>
        </p:nvSpPr>
        <p:spPr>
          <a:xfrm>
            <a:off x="6922925" y="245188"/>
            <a:ext cx="5009892" cy="923330"/>
          </a:xfrm>
          <a:prstGeom prst="rect">
            <a:avLst/>
          </a:prstGeom>
          <a:solidFill>
            <a:schemeClr val="accent2">
              <a:lumMod val="40000"/>
              <a:lumOff val="60000"/>
            </a:schemeClr>
          </a:solidFill>
        </p:spPr>
        <p:txBody>
          <a:bodyPr wrap="square" rtlCol="0">
            <a:spAutoFit/>
          </a:bodyPr>
          <a:lstStyle/>
          <a:p>
            <a:r>
              <a:rPr lang="en-GB" b="1" dirty="0">
                <a:latin typeface="Abadi" panose="020B0604020104020204" pitchFamily="34" charset="0"/>
              </a:rPr>
              <a:t>These quotes connect in some ways to our theme of ‘circles’ Choose one, or another wise saying, to use in your ‘art circle’.</a:t>
            </a:r>
          </a:p>
        </p:txBody>
      </p:sp>
    </p:spTree>
    <p:extLst>
      <p:ext uri="{BB962C8B-B14F-4D97-AF65-F5344CB8AC3E}">
        <p14:creationId xmlns:p14="http://schemas.microsoft.com/office/powerpoint/2010/main" val="255464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7B9026-36AD-42E4-B172-8D68F3A33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 name="Picture 3">
            <a:extLst>
              <a:ext uri="{FF2B5EF4-FFF2-40B4-BE49-F238E27FC236}">
                <a16:creationId xmlns:a16="http://schemas.microsoft.com/office/drawing/2014/main" id="{DF164FB4-2DA0-E60F-AC44-096A39FA4FC9}"/>
              </a:ext>
            </a:extLst>
          </p:cNvPr>
          <p:cNvPicPr>
            <a:picLocks noChangeAspect="1"/>
          </p:cNvPicPr>
          <p:nvPr/>
        </p:nvPicPr>
        <p:blipFill>
          <a:blip r:embed="rId2" cstate="email">
            <a:extLst>
              <a:ext uri="{28A0092B-C50C-407E-A947-70E740481C1C}">
                <a14:useLocalDpi xmlns:a14="http://schemas.microsoft.com/office/drawing/2010/main"/>
              </a:ext>
            </a:extLst>
          </a:blip>
          <a:srcRect b="-3"/>
          <a:stretch>
            <a:fillRect/>
          </a:stretch>
        </p:blipFill>
        <p:spPr>
          <a:xfrm>
            <a:off x="192528" y="171716"/>
            <a:ext cx="3793268" cy="6514565"/>
          </a:xfrm>
          <a:prstGeom prst="rect">
            <a:avLst/>
          </a:prstGeom>
          <a:ln>
            <a:solidFill>
              <a:schemeClr val="tx1"/>
            </a:solidFill>
          </a:ln>
        </p:spPr>
      </p:pic>
      <p:pic>
        <p:nvPicPr>
          <p:cNvPr id="2" name="Picture 1">
            <a:extLst>
              <a:ext uri="{FF2B5EF4-FFF2-40B4-BE49-F238E27FC236}">
                <a16:creationId xmlns:a16="http://schemas.microsoft.com/office/drawing/2014/main" id="{0A3B83D4-E80F-FE17-2625-75470E81488B}"/>
              </a:ext>
            </a:extLst>
          </p:cNvPr>
          <p:cNvPicPr>
            <a:picLocks noChangeAspect="1"/>
          </p:cNvPicPr>
          <p:nvPr/>
        </p:nvPicPr>
        <p:blipFill>
          <a:blip r:embed="rId3" cstate="email">
            <a:extLst>
              <a:ext uri="{28A0092B-C50C-407E-A947-70E740481C1C}">
                <a14:useLocalDpi xmlns:a14="http://schemas.microsoft.com/office/drawing/2010/main"/>
              </a:ext>
            </a:extLst>
          </a:blip>
          <a:srcRect b="-3"/>
          <a:stretch>
            <a:fillRect/>
          </a:stretch>
        </p:blipFill>
        <p:spPr>
          <a:xfrm>
            <a:off x="4184538" y="171716"/>
            <a:ext cx="3822924" cy="6514565"/>
          </a:xfrm>
          <a:prstGeom prst="rect">
            <a:avLst/>
          </a:prstGeom>
          <a:ln>
            <a:solidFill>
              <a:schemeClr val="tx1"/>
            </a:solidFill>
          </a:ln>
        </p:spPr>
      </p:pic>
      <p:pic>
        <p:nvPicPr>
          <p:cNvPr id="3" name="Picture 2">
            <a:extLst>
              <a:ext uri="{FF2B5EF4-FFF2-40B4-BE49-F238E27FC236}">
                <a16:creationId xmlns:a16="http://schemas.microsoft.com/office/drawing/2014/main" id="{FBAA0856-B150-22D4-B259-EE81628D1474}"/>
              </a:ext>
            </a:extLst>
          </p:cNvPr>
          <p:cNvPicPr>
            <a:picLocks noChangeAspect="1"/>
          </p:cNvPicPr>
          <p:nvPr/>
        </p:nvPicPr>
        <p:blipFill>
          <a:blip r:embed="rId4" cstate="email">
            <a:extLst>
              <a:ext uri="{28A0092B-C50C-407E-A947-70E740481C1C}">
                <a14:useLocalDpi xmlns:a14="http://schemas.microsoft.com/office/drawing/2010/main"/>
              </a:ext>
            </a:extLst>
          </a:blip>
          <a:srcRect b="-3"/>
          <a:stretch>
            <a:fillRect/>
          </a:stretch>
        </p:blipFill>
        <p:spPr>
          <a:xfrm>
            <a:off x="8188032" y="171716"/>
            <a:ext cx="3799007" cy="6514565"/>
          </a:xfrm>
          <a:prstGeom prst="rect">
            <a:avLst/>
          </a:prstGeom>
          <a:ln>
            <a:solidFill>
              <a:schemeClr val="tx1"/>
            </a:solidFill>
          </a:ln>
        </p:spPr>
      </p:pic>
    </p:spTree>
    <p:extLst>
      <p:ext uri="{BB962C8B-B14F-4D97-AF65-F5344CB8AC3E}">
        <p14:creationId xmlns:p14="http://schemas.microsoft.com/office/powerpoint/2010/main" val="26973780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655111-1ED0-F4A6-CE5A-1CA773EFE5CF}"/>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219456" y="109727"/>
            <a:ext cx="5998464" cy="6636275"/>
          </a:xfrm>
          <a:prstGeom prst="rect">
            <a:avLst/>
          </a:prstGeom>
          <a:ln>
            <a:solidFill>
              <a:schemeClr val="tx1"/>
            </a:solidFill>
          </a:ln>
        </p:spPr>
      </p:pic>
      <p:sp>
        <p:nvSpPr>
          <p:cNvPr id="3" name="TextBox 2">
            <a:extLst>
              <a:ext uri="{FF2B5EF4-FFF2-40B4-BE49-F238E27FC236}">
                <a16:creationId xmlns:a16="http://schemas.microsoft.com/office/drawing/2014/main" id="{C644F1C2-C5BB-CF9E-85B4-55A0B58A31AA}"/>
              </a:ext>
            </a:extLst>
          </p:cNvPr>
          <p:cNvSpPr txBox="1"/>
          <p:nvPr/>
        </p:nvSpPr>
        <p:spPr>
          <a:xfrm>
            <a:off x="6961632" y="1450848"/>
            <a:ext cx="4852416" cy="2308324"/>
          </a:xfrm>
          <a:prstGeom prst="rect">
            <a:avLst/>
          </a:prstGeom>
          <a:noFill/>
        </p:spPr>
        <p:txBody>
          <a:bodyPr wrap="square" rtlCol="0">
            <a:spAutoFit/>
          </a:bodyPr>
          <a:lstStyle/>
          <a:p>
            <a:r>
              <a:rPr lang="en-GB" sz="2400" dirty="0"/>
              <a:t>In this fine example of thinking – </a:t>
            </a:r>
            <a:br>
              <a:rPr lang="en-GB" sz="2400" dirty="0"/>
            </a:br>
            <a:r>
              <a:rPr lang="en-GB" sz="2400" dirty="0"/>
              <a:t>the pupil (11) makes profound links from the art and the scriptures to their own ideas about light, forgiveness, goodness, heartbeats and the ‘breath of God’</a:t>
            </a:r>
          </a:p>
        </p:txBody>
      </p:sp>
    </p:spTree>
    <p:extLst>
      <p:ext uri="{BB962C8B-B14F-4D97-AF65-F5344CB8AC3E}">
        <p14:creationId xmlns:p14="http://schemas.microsoft.com/office/powerpoint/2010/main" val="2501561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75137FF-5DB2-656B-34C8-5B5A3F768D53}"/>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6461760" y="170687"/>
            <a:ext cx="5559552" cy="6646615"/>
          </a:xfrm>
          <a:prstGeom prst="rect">
            <a:avLst/>
          </a:prstGeom>
          <a:ln>
            <a:solidFill>
              <a:schemeClr val="tx1"/>
            </a:solidFill>
          </a:ln>
        </p:spPr>
      </p:pic>
      <p:sp>
        <p:nvSpPr>
          <p:cNvPr id="3" name="TextBox 2">
            <a:extLst>
              <a:ext uri="{FF2B5EF4-FFF2-40B4-BE49-F238E27FC236}">
                <a16:creationId xmlns:a16="http://schemas.microsoft.com/office/drawing/2014/main" id="{2F9D9927-F607-DA9A-D094-3FBFBF83177B}"/>
              </a:ext>
            </a:extLst>
          </p:cNvPr>
          <p:cNvSpPr txBox="1"/>
          <p:nvPr/>
        </p:nvSpPr>
        <p:spPr>
          <a:xfrm>
            <a:off x="379676" y="1382872"/>
            <a:ext cx="5169409" cy="3785652"/>
          </a:xfrm>
          <a:prstGeom prst="rect">
            <a:avLst/>
          </a:prstGeom>
          <a:noFill/>
        </p:spPr>
        <p:txBody>
          <a:bodyPr wrap="square" rtlCol="0">
            <a:spAutoFit/>
          </a:bodyPr>
          <a:lstStyle/>
          <a:p>
            <a:r>
              <a:rPr lang="en-GB" sz="2400" dirty="0"/>
              <a:t>Here, the pupil (11) uses the information given in the lesson to interpret some deep concepts such as: </a:t>
            </a:r>
            <a:br>
              <a:rPr lang="en-GB" sz="2400" dirty="0"/>
            </a:br>
            <a:r>
              <a:rPr lang="en-GB" sz="2400" dirty="0"/>
              <a:t> 	the kingdom of God, </a:t>
            </a:r>
            <a:br>
              <a:rPr lang="en-GB" sz="2400" dirty="0"/>
            </a:br>
            <a:r>
              <a:rPr lang="en-GB" sz="2400" dirty="0"/>
              <a:t>	the idea of ‘fresh starts’ </a:t>
            </a:r>
            <a:br>
              <a:rPr lang="en-GB" sz="2400" dirty="0"/>
            </a:br>
            <a:r>
              <a:rPr lang="en-GB" sz="2400" dirty="0"/>
              <a:t>	and the ‘light of love’.</a:t>
            </a:r>
          </a:p>
          <a:p>
            <a:endParaRPr lang="en-GB" sz="2400" dirty="0"/>
          </a:p>
          <a:p>
            <a:r>
              <a:rPr lang="en-GB" sz="2400" dirty="0"/>
              <a:t>The artworks have enabled flexible and creative engagement with some key spiritual ideas.</a:t>
            </a:r>
          </a:p>
        </p:txBody>
      </p:sp>
    </p:spTree>
    <p:extLst>
      <p:ext uri="{BB962C8B-B14F-4D97-AF65-F5344CB8AC3E}">
        <p14:creationId xmlns:p14="http://schemas.microsoft.com/office/powerpoint/2010/main" val="14083461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42EA36B-96A8-4802-8315-E998A7D335B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5400000">
            <a:off x="7066911" y="1642419"/>
            <a:ext cx="3868988" cy="4107999"/>
          </a:xfrm>
          <a:prstGeom prst="rect">
            <a:avLst/>
          </a:prstGeom>
          <a:ln>
            <a:solidFill>
              <a:schemeClr val="tx1"/>
            </a:solidFill>
          </a:ln>
        </p:spPr>
      </p:pic>
      <p:pic>
        <p:nvPicPr>
          <p:cNvPr id="22" name="Picture 21">
            <a:extLst>
              <a:ext uri="{FF2B5EF4-FFF2-40B4-BE49-F238E27FC236}">
                <a16:creationId xmlns:a16="http://schemas.microsoft.com/office/drawing/2014/main" id="{AB454461-51F8-42F5-AEDC-1423F6B0986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1357630" y="1743947"/>
            <a:ext cx="3868987" cy="3904944"/>
          </a:xfrm>
          <a:prstGeom prst="rect">
            <a:avLst/>
          </a:prstGeom>
          <a:ln>
            <a:solidFill>
              <a:schemeClr val="tx1"/>
            </a:solidFill>
          </a:ln>
        </p:spPr>
      </p:pic>
      <p:sp>
        <p:nvSpPr>
          <p:cNvPr id="24" name="TextBox 23">
            <a:extLst>
              <a:ext uri="{FF2B5EF4-FFF2-40B4-BE49-F238E27FC236}">
                <a16:creationId xmlns:a16="http://schemas.microsoft.com/office/drawing/2014/main" id="{6ECFD124-C601-4E84-A907-6BEA2E40533E}"/>
              </a:ext>
            </a:extLst>
          </p:cNvPr>
          <p:cNvSpPr txBox="1"/>
          <p:nvPr/>
        </p:nvSpPr>
        <p:spPr>
          <a:xfrm>
            <a:off x="2456614" y="154132"/>
            <a:ext cx="7278771" cy="1384995"/>
          </a:xfrm>
          <a:prstGeom prst="rect">
            <a:avLst/>
          </a:prstGeom>
          <a:solidFill>
            <a:schemeClr val="accent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CLOUD OF WITNESSES – ART PROJECT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prstClr val="black"/>
                </a:solidFill>
                <a:latin typeface="Comic Sans MS" panose="030F0702030302020204" pitchFamily="66" charset="0"/>
              </a:rPr>
              <a:t>Thanks to the teachers and pupils in Year 4 who created these.</a:t>
            </a:r>
            <a:endPar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2" name="TextBox 1">
            <a:extLst>
              <a:ext uri="{FF2B5EF4-FFF2-40B4-BE49-F238E27FC236}">
                <a16:creationId xmlns:a16="http://schemas.microsoft.com/office/drawing/2014/main" id="{46260C70-7133-4581-8662-B8CE0B2299C8}"/>
              </a:ext>
            </a:extLst>
          </p:cNvPr>
          <p:cNvSpPr txBox="1"/>
          <p:nvPr/>
        </p:nvSpPr>
        <p:spPr>
          <a:xfrm>
            <a:off x="1218562" y="5822931"/>
            <a:ext cx="4147122"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‘God is the Light of the World, a city on a hill which cannot be hidden.‘</a:t>
            </a:r>
          </a:p>
        </p:txBody>
      </p:sp>
      <p:sp>
        <p:nvSpPr>
          <p:cNvPr id="12" name="TextBox 11">
            <a:extLst>
              <a:ext uri="{FF2B5EF4-FFF2-40B4-BE49-F238E27FC236}">
                <a16:creationId xmlns:a16="http://schemas.microsoft.com/office/drawing/2014/main" id="{2435A47E-0A9F-42D6-A343-F182BFF2D97A}"/>
              </a:ext>
            </a:extLst>
          </p:cNvPr>
          <p:cNvSpPr txBox="1"/>
          <p:nvPr/>
        </p:nvSpPr>
        <p:spPr>
          <a:xfrm>
            <a:off x="6826318" y="5822931"/>
            <a:ext cx="395920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earth is protected by God and everyone knows they are safe.‘</a:t>
            </a:r>
          </a:p>
        </p:txBody>
      </p:sp>
    </p:spTree>
    <p:extLst>
      <p:ext uri="{BB962C8B-B14F-4D97-AF65-F5344CB8AC3E}">
        <p14:creationId xmlns:p14="http://schemas.microsoft.com/office/powerpoint/2010/main" val="3416633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ECFD124-C601-4E84-A907-6BEA2E40533E}"/>
              </a:ext>
            </a:extLst>
          </p:cNvPr>
          <p:cNvSpPr txBox="1"/>
          <p:nvPr/>
        </p:nvSpPr>
        <p:spPr>
          <a:xfrm>
            <a:off x="1881614" y="357959"/>
            <a:ext cx="7278771" cy="523220"/>
          </a:xfrm>
          <a:prstGeom prst="rect">
            <a:avLst/>
          </a:prstGeom>
          <a:solidFill>
            <a:schemeClr val="accent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CLOUD OF WITNESSES – ART PROJECT</a:t>
            </a:r>
          </a:p>
        </p:txBody>
      </p:sp>
      <p:sp>
        <p:nvSpPr>
          <p:cNvPr id="2" name="TextBox 1">
            <a:extLst>
              <a:ext uri="{FF2B5EF4-FFF2-40B4-BE49-F238E27FC236}">
                <a16:creationId xmlns:a16="http://schemas.microsoft.com/office/drawing/2014/main" id="{46260C70-7133-4581-8662-B8CE0B2299C8}"/>
              </a:ext>
            </a:extLst>
          </p:cNvPr>
          <p:cNvSpPr txBox="1"/>
          <p:nvPr/>
        </p:nvSpPr>
        <p:spPr>
          <a:xfrm>
            <a:off x="879893" y="5576711"/>
            <a:ext cx="471002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‘My art piece reminds us that God loved the world so much, he gave us his only Son.‘</a:t>
            </a:r>
          </a:p>
        </p:txBody>
      </p:sp>
      <p:sp>
        <p:nvSpPr>
          <p:cNvPr id="12" name="TextBox 11">
            <a:extLst>
              <a:ext uri="{FF2B5EF4-FFF2-40B4-BE49-F238E27FC236}">
                <a16:creationId xmlns:a16="http://schemas.microsoft.com/office/drawing/2014/main" id="{2435A47E-0A9F-42D6-A343-F182BFF2D97A}"/>
              </a:ext>
            </a:extLst>
          </p:cNvPr>
          <p:cNvSpPr txBox="1"/>
          <p:nvPr/>
        </p:nvSpPr>
        <p:spPr>
          <a:xfrm>
            <a:off x="6167887" y="5438211"/>
            <a:ext cx="486529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feathers represent Gods world which he created. Jesus is in the middle – a gift from God and the Light is the Holy Spirit. ‘</a:t>
            </a:r>
          </a:p>
        </p:txBody>
      </p:sp>
      <p:pic>
        <p:nvPicPr>
          <p:cNvPr id="3" name="Picture 2">
            <a:extLst>
              <a:ext uri="{FF2B5EF4-FFF2-40B4-BE49-F238E27FC236}">
                <a16:creationId xmlns:a16="http://schemas.microsoft.com/office/drawing/2014/main" id="{D3C1AAC9-B985-448B-8D91-5FF4AAB6993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4951" y="1477933"/>
            <a:ext cx="5330426" cy="3902133"/>
          </a:xfrm>
          <a:prstGeom prst="rect">
            <a:avLst/>
          </a:prstGeom>
          <a:ln>
            <a:solidFill>
              <a:schemeClr val="tx1"/>
            </a:solidFill>
          </a:ln>
        </p:spPr>
      </p:pic>
      <p:pic>
        <p:nvPicPr>
          <p:cNvPr id="4" name="Picture 3">
            <a:extLst>
              <a:ext uri="{FF2B5EF4-FFF2-40B4-BE49-F238E27FC236}">
                <a16:creationId xmlns:a16="http://schemas.microsoft.com/office/drawing/2014/main" id="{B3BA2F17-2BC5-48C1-99BF-0A9CA6AEC5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91113" y="1460480"/>
            <a:ext cx="4368797" cy="3919586"/>
          </a:xfrm>
          <a:prstGeom prst="rect">
            <a:avLst/>
          </a:prstGeom>
          <a:ln>
            <a:solidFill>
              <a:schemeClr val="tx1"/>
            </a:solidFill>
          </a:ln>
        </p:spPr>
      </p:pic>
    </p:spTree>
    <p:extLst>
      <p:ext uri="{BB962C8B-B14F-4D97-AF65-F5344CB8AC3E}">
        <p14:creationId xmlns:p14="http://schemas.microsoft.com/office/powerpoint/2010/main" val="145325148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ECFD124-C601-4E84-A907-6BEA2E40533E}"/>
              </a:ext>
            </a:extLst>
          </p:cNvPr>
          <p:cNvSpPr txBox="1"/>
          <p:nvPr/>
        </p:nvSpPr>
        <p:spPr>
          <a:xfrm>
            <a:off x="2456614" y="357959"/>
            <a:ext cx="7278771" cy="523220"/>
          </a:xfrm>
          <a:prstGeom prst="rect">
            <a:avLst/>
          </a:prstGeom>
          <a:solidFill>
            <a:schemeClr val="accent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CLOUD OF WITNESSES – ART PROJECT</a:t>
            </a:r>
          </a:p>
        </p:txBody>
      </p:sp>
      <p:sp>
        <p:nvSpPr>
          <p:cNvPr id="2" name="TextBox 1">
            <a:extLst>
              <a:ext uri="{FF2B5EF4-FFF2-40B4-BE49-F238E27FC236}">
                <a16:creationId xmlns:a16="http://schemas.microsoft.com/office/drawing/2014/main" id="{46260C70-7133-4581-8662-B8CE0B2299C8}"/>
              </a:ext>
            </a:extLst>
          </p:cNvPr>
          <p:cNvSpPr txBox="1"/>
          <p:nvPr/>
        </p:nvSpPr>
        <p:spPr>
          <a:xfrm>
            <a:off x="1104182" y="5576711"/>
            <a:ext cx="410617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‘My picture is about forgiveness; God forgives us and we forgive others.‘</a:t>
            </a:r>
          </a:p>
        </p:txBody>
      </p:sp>
      <p:sp>
        <p:nvSpPr>
          <p:cNvPr id="12" name="TextBox 11">
            <a:extLst>
              <a:ext uri="{FF2B5EF4-FFF2-40B4-BE49-F238E27FC236}">
                <a16:creationId xmlns:a16="http://schemas.microsoft.com/office/drawing/2014/main" id="{2435A47E-0A9F-42D6-A343-F182BFF2D97A}"/>
              </a:ext>
            </a:extLst>
          </p:cNvPr>
          <p:cNvSpPr txBox="1"/>
          <p:nvPr/>
        </p:nvSpPr>
        <p:spPr>
          <a:xfrm>
            <a:off x="6200581" y="5651857"/>
            <a:ext cx="410617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‘Forgiveness is always continuous.‘</a:t>
            </a:r>
          </a:p>
        </p:txBody>
      </p:sp>
      <p:pic>
        <p:nvPicPr>
          <p:cNvPr id="7" name="Picture 6">
            <a:extLst>
              <a:ext uri="{FF2B5EF4-FFF2-40B4-BE49-F238E27FC236}">
                <a16:creationId xmlns:a16="http://schemas.microsoft.com/office/drawing/2014/main" id="{98C7CE5A-BFB6-4ABB-B226-B1AA70AD95F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5400000">
            <a:off x="1154656" y="1260551"/>
            <a:ext cx="3968939" cy="4368796"/>
          </a:xfrm>
          <a:prstGeom prst="rect">
            <a:avLst/>
          </a:prstGeom>
          <a:ln>
            <a:solidFill>
              <a:schemeClr val="tx1"/>
            </a:solidFill>
          </a:ln>
        </p:spPr>
      </p:pic>
      <p:pic>
        <p:nvPicPr>
          <p:cNvPr id="5" name="Picture 4">
            <a:extLst>
              <a:ext uri="{FF2B5EF4-FFF2-40B4-BE49-F238E27FC236}">
                <a16:creationId xmlns:a16="http://schemas.microsoft.com/office/drawing/2014/main" id="{D9DCB0AA-46E2-469E-9828-F9DB4BD028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02113" y="1460478"/>
            <a:ext cx="4320732" cy="3968939"/>
          </a:xfrm>
          <a:prstGeom prst="rect">
            <a:avLst/>
          </a:prstGeom>
          <a:ln>
            <a:solidFill>
              <a:schemeClr val="tx1"/>
            </a:solidFill>
          </a:ln>
        </p:spPr>
      </p:pic>
    </p:spTree>
    <p:extLst>
      <p:ext uri="{BB962C8B-B14F-4D97-AF65-F5344CB8AC3E}">
        <p14:creationId xmlns:p14="http://schemas.microsoft.com/office/powerpoint/2010/main" val="7025153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BEA84C5-9CBC-8C4E-92AA-A5E5528B5C44}"/>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art supplies&#10;&#10;AI-generated content may be incorrect.">
            <a:extLst>
              <a:ext uri="{FF2B5EF4-FFF2-40B4-BE49-F238E27FC236}">
                <a16:creationId xmlns:a16="http://schemas.microsoft.com/office/drawing/2014/main" id="{30622556-7714-839D-7BE5-3E95FE96E02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1" y="11"/>
            <a:ext cx="12191979" cy="6857989"/>
          </a:xfrm>
          <a:prstGeom prst="rect">
            <a:avLst/>
          </a:prstGeom>
        </p:spPr>
      </p:pic>
      <p:sp>
        <p:nvSpPr>
          <p:cNvPr id="56" name="Rectangle 55">
            <a:extLst>
              <a:ext uri="{FF2B5EF4-FFF2-40B4-BE49-F238E27FC236}">
                <a16:creationId xmlns:a16="http://schemas.microsoft.com/office/drawing/2014/main" id="{9E9D00D9-C4F5-471E-BE2C-126CB112A6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6" y="0"/>
            <a:ext cx="8543515" cy="6858000"/>
          </a:xfrm>
          <a:prstGeom prst="rect">
            <a:avLst/>
          </a:prstGeom>
          <a:gradFill flip="none" rotWithShape="1">
            <a:gsLst>
              <a:gs pos="0">
                <a:srgbClr val="000000">
                  <a:alpha val="0"/>
                </a:srgbClr>
              </a:gs>
              <a:gs pos="58000">
                <a:srgbClr val="000000">
                  <a:alpha val="55000"/>
                </a:srgbClr>
              </a:gs>
              <a:gs pos="93000">
                <a:srgbClr val="000000">
                  <a:alpha val="64000"/>
                </a:srgb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BAAE6C-A5A4-FA5C-5808-E7ADFA6D8A15}"/>
              </a:ext>
            </a:extLst>
          </p:cNvPr>
          <p:cNvSpPr>
            <a:spLocks noGrp="1"/>
          </p:cNvSpPr>
          <p:nvPr>
            <p:ph type="ctrTitle"/>
          </p:nvPr>
        </p:nvSpPr>
        <p:spPr>
          <a:xfrm>
            <a:off x="3217655" y="2134139"/>
            <a:ext cx="7032420" cy="2965211"/>
          </a:xfrm>
        </p:spPr>
        <p:txBody>
          <a:bodyPr anchor="t">
            <a:noAutofit/>
          </a:bodyPr>
          <a:lstStyle/>
          <a:p>
            <a:pPr>
              <a:lnSpc>
                <a:spcPct val="90000"/>
              </a:lnSpc>
            </a:pPr>
            <a:r>
              <a:rPr lang="en-GB" sz="2800" dirty="0">
                <a:solidFill>
                  <a:schemeClr val="bg2">
                    <a:lumMod val="50000"/>
                  </a:schemeClr>
                </a:solidFill>
                <a:latin typeface="Abadi" panose="020B0604020104020204" pitchFamily="34" charset="0"/>
              </a:rPr>
              <a:t>Searching for God:  Aims</a:t>
            </a:r>
            <a:br>
              <a:rPr lang="en-GB" sz="1800" dirty="0">
                <a:solidFill>
                  <a:schemeClr val="bg2">
                    <a:lumMod val="50000"/>
                  </a:schemeClr>
                </a:solidFill>
                <a:latin typeface="Abadi" panose="020B0604020104020204" pitchFamily="34" charset="0"/>
              </a:rPr>
            </a:br>
            <a:r>
              <a:rPr lang="en-GB" sz="1800" dirty="0">
                <a:solidFill>
                  <a:schemeClr val="bg2">
                    <a:lumMod val="50000"/>
                  </a:schemeClr>
                </a:solidFill>
                <a:latin typeface="Abadi" panose="020B0604020104020204" pitchFamily="34" charset="0"/>
              </a:rPr>
              <a:t>These lessons aim to enable learners to:</a:t>
            </a:r>
            <a:br>
              <a:rPr lang="en-GB" sz="1800" dirty="0">
                <a:solidFill>
                  <a:schemeClr val="bg2">
                    <a:lumMod val="50000"/>
                  </a:schemeClr>
                </a:solidFill>
                <a:latin typeface="Abadi" panose="020B0604020104020204" pitchFamily="34" charset="0"/>
              </a:rPr>
            </a:br>
            <a:r>
              <a:rPr lang="en-GB" sz="1800" dirty="0">
                <a:solidFill>
                  <a:schemeClr val="bg2">
                    <a:lumMod val="50000"/>
                  </a:schemeClr>
                </a:solidFill>
                <a:latin typeface="Abadi" panose="020B0604020104020204" pitchFamily="34" charset="0"/>
              </a:rPr>
              <a:t>a. think about art works that express big ideas about God and spiritual questions.</a:t>
            </a:r>
            <a:br>
              <a:rPr lang="en-GB" sz="1800" dirty="0">
                <a:solidFill>
                  <a:schemeClr val="bg2">
                    <a:lumMod val="50000"/>
                  </a:schemeClr>
                </a:solidFill>
                <a:latin typeface="Abadi" panose="020B0604020104020204" pitchFamily="34" charset="0"/>
              </a:rPr>
            </a:br>
            <a:r>
              <a:rPr lang="en-GB" sz="1800" dirty="0">
                <a:solidFill>
                  <a:schemeClr val="bg2">
                    <a:lumMod val="50000"/>
                  </a:schemeClr>
                </a:solidFill>
                <a:latin typeface="Abadi" panose="020B0604020104020204" pitchFamily="34" charset="0"/>
              </a:rPr>
              <a:t>b. develop broad minded and open-hearted responses to the ideas of others.</a:t>
            </a:r>
            <a:br>
              <a:rPr lang="en-GB" sz="1800" dirty="0">
                <a:solidFill>
                  <a:schemeClr val="bg2">
                    <a:lumMod val="50000"/>
                  </a:schemeClr>
                </a:solidFill>
                <a:latin typeface="Abadi" panose="020B0604020104020204" pitchFamily="34" charset="0"/>
              </a:rPr>
            </a:br>
            <a:r>
              <a:rPr lang="en-GB" sz="1800" dirty="0">
                <a:solidFill>
                  <a:schemeClr val="bg2">
                    <a:lumMod val="50000"/>
                  </a:schemeClr>
                </a:solidFill>
                <a:latin typeface="Abadi" panose="020B0604020104020204" pitchFamily="34" charset="0"/>
              </a:rPr>
              <a:t>c. consider religious teachings about God for themselves.</a:t>
            </a:r>
            <a:br>
              <a:rPr lang="en-GB" sz="1800" dirty="0">
                <a:solidFill>
                  <a:schemeClr val="bg2">
                    <a:lumMod val="50000"/>
                  </a:schemeClr>
                </a:solidFill>
                <a:latin typeface="Abadi" panose="020B0604020104020204" pitchFamily="34" charset="0"/>
              </a:rPr>
            </a:br>
            <a:r>
              <a:rPr lang="en-GB" sz="1800" dirty="0">
                <a:solidFill>
                  <a:schemeClr val="bg2">
                    <a:lumMod val="50000"/>
                  </a:schemeClr>
                </a:solidFill>
                <a:latin typeface="Abadi" panose="020B0604020104020204" pitchFamily="34" charset="0"/>
              </a:rPr>
              <a:t>d. respond creatively for themselves to theological learning in RE.</a:t>
            </a:r>
            <a:br>
              <a:rPr lang="en-GB" sz="1800" dirty="0">
                <a:solidFill>
                  <a:schemeClr val="bg2">
                    <a:lumMod val="50000"/>
                  </a:schemeClr>
                </a:solidFill>
                <a:latin typeface="Abadi" panose="020B0604020104020204" pitchFamily="34" charset="0"/>
              </a:rPr>
            </a:br>
            <a:br>
              <a:rPr lang="en-GB" sz="1800" i="1" dirty="0">
                <a:solidFill>
                  <a:schemeClr val="bg2">
                    <a:lumMod val="50000"/>
                  </a:schemeClr>
                </a:solidFill>
                <a:latin typeface="Abadi" panose="020B0604020104020204" pitchFamily="34" charset="0"/>
              </a:rPr>
            </a:br>
            <a:r>
              <a:rPr lang="en-GB" sz="1800" i="1" dirty="0">
                <a:solidFill>
                  <a:schemeClr val="bg2">
                    <a:lumMod val="50000"/>
                  </a:schemeClr>
                </a:solidFill>
                <a:latin typeface="Abadi" panose="020B0604020104020204" pitchFamily="34" charset="0"/>
              </a:rPr>
              <a:t>These aims mean each lesson intends to be theological, </a:t>
            </a:r>
            <a:br>
              <a:rPr lang="en-GB" sz="1800" i="1" dirty="0">
                <a:solidFill>
                  <a:schemeClr val="bg2">
                    <a:lumMod val="50000"/>
                  </a:schemeClr>
                </a:solidFill>
                <a:latin typeface="Abadi" panose="020B0604020104020204" pitchFamily="34" charset="0"/>
              </a:rPr>
            </a:br>
            <a:r>
              <a:rPr lang="en-GB" sz="1800" i="1" dirty="0">
                <a:solidFill>
                  <a:schemeClr val="bg2">
                    <a:lumMod val="50000"/>
                  </a:schemeClr>
                </a:solidFill>
                <a:latin typeface="Abadi" panose="020B0604020104020204" pitchFamily="34" charset="0"/>
              </a:rPr>
              <a:t>interfaith-informed, rooted in religious ideas and creative.</a:t>
            </a:r>
          </a:p>
        </p:txBody>
      </p:sp>
      <p:sp>
        <p:nvSpPr>
          <p:cNvPr id="3" name="Subtitle 2">
            <a:extLst>
              <a:ext uri="{FF2B5EF4-FFF2-40B4-BE49-F238E27FC236}">
                <a16:creationId xmlns:a16="http://schemas.microsoft.com/office/drawing/2014/main" id="{649B5490-AA8D-B0C0-148F-9B19CAE29A9E}"/>
              </a:ext>
            </a:extLst>
          </p:cNvPr>
          <p:cNvSpPr>
            <a:spLocks noGrp="1"/>
          </p:cNvSpPr>
          <p:nvPr>
            <p:ph type="subTitle" idx="1"/>
          </p:nvPr>
        </p:nvSpPr>
        <p:spPr>
          <a:xfrm>
            <a:off x="735239" y="5469620"/>
            <a:ext cx="5570669" cy="836290"/>
          </a:xfrm>
        </p:spPr>
        <p:txBody>
          <a:bodyPr anchor="t">
            <a:normAutofit/>
          </a:bodyPr>
          <a:lstStyle/>
          <a:p>
            <a:pPr>
              <a:lnSpc>
                <a:spcPct val="120000"/>
              </a:lnSpc>
            </a:pPr>
            <a:r>
              <a:rPr lang="en-GB" sz="1300" dirty="0">
                <a:solidFill>
                  <a:srgbClr val="FFFFFF"/>
                </a:solidFill>
                <a:latin typeface="Abadi" panose="020B0604020104020204" pitchFamily="34" charset="0"/>
              </a:rPr>
              <a:t>RE Lessons which use inspirational art from the exhibition ‘</a:t>
            </a:r>
            <a:r>
              <a:rPr lang="en-GB" sz="1300" dirty="0" err="1">
                <a:solidFill>
                  <a:srgbClr val="FFFFFF"/>
                </a:solidFill>
                <a:latin typeface="Abadi" panose="020B0604020104020204" pitchFamily="34" charset="0"/>
              </a:rPr>
              <a:t>ClOUD</a:t>
            </a:r>
            <a:r>
              <a:rPr lang="en-GB" sz="1300" dirty="0">
                <a:solidFill>
                  <a:srgbClr val="FFFFFF"/>
                </a:solidFill>
                <a:latin typeface="Abadi" panose="020B0604020104020204" pitchFamily="34" charset="0"/>
              </a:rPr>
              <a:t> OF </a:t>
            </a:r>
            <a:r>
              <a:rPr lang="en-GB" sz="1300" dirty="0" err="1">
                <a:solidFill>
                  <a:srgbClr val="FFFFFF"/>
                </a:solidFill>
                <a:latin typeface="Abadi" panose="020B0604020104020204" pitchFamily="34" charset="0"/>
              </a:rPr>
              <a:t>WITNESSEs’</a:t>
            </a:r>
            <a:r>
              <a:rPr lang="en-GB" sz="1300" dirty="0">
                <a:solidFill>
                  <a:srgbClr val="FFFFFF"/>
                </a:solidFill>
                <a:latin typeface="Abadi" panose="020B0604020104020204" pitchFamily="34" charset="0"/>
              </a:rPr>
              <a:t> Co-CURATED BY ‘The God who Speaks.’</a:t>
            </a:r>
          </a:p>
        </p:txBody>
      </p:sp>
      <p:cxnSp>
        <p:nvCxnSpPr>
          <p:cNvPr id="58" name="Straight Connector 57">
            <a:extLst>
              <a:ext uri="{FF2B5EF4-FFF2-40B4-BE49-F238E27FC236}">
                <a16:creationId xmlns:a16="http://schemas.microsoft.com/office/drawing/2014/main" id="{97CC2FE6-3AD0-4131-B4BC-1F4D65E25E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3209" y="4861206"/>
            <a:ext cx="9788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003899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6ECFD124-C601-4E84-A907-6BEA2E40533E}"/>
              </a:ext>
            </a:extLst>
          </p:cNvPr>
          <p:cNvSpPr txBox="1"/>
          <p:nvPr/>
        </p:nvSpPr>
        <p:spPr>
          <a:xfrm>
            <a:off x="2140406" y="357959"/>
            <a:ext cx="7278771" cy="523220"/>
          </a:xfrm>
          <a:prstGeom prst="rect">
            <a:avLst/>
          </a:prstGeom>
          <a:solidFill>
            <a:schemeClr val="accent2"/>
          </a:solidFill>
          <a:ln>
            <a:solidFill>
              <a:schemeClr val="tx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CLOUD OF WITNESSES – ART PROJECT</a:t>
            </a:r>
          </a:p>
        </p:txBody>
      </p:sp>
      <p:sp>
        <p:nvSpPr>
          <p:cNvPr id="2" name="TextBox 1">
            <a:extLst>
              <a:ext uri="{FF2B5EF4-FFF2-40B4-BE49-F238E27FC236}">
                <a16:creationId xmlns:a16="http://schemas.microsoft.com/office/drawing/2014/main" id="{46260C70-7133-4581-8662-B8CE0B2299C8}"/>
              </a:ext>
            </a:extLst>
          </p:cNvPr>
          <p:cNvSpPr txBox="1"/>
          <p:nvPr/>
        </p:nvSpPr>
        <p:spPr>
          <a:xfrm>
            <a:off x="923026" y="5576711"/>
            <a:ext cx="4168264"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‘My picture is about forgiveness; God forgives us and we forgive others.‘</a:t>
            </a:r>
          </a:p>
        </p:txBody>
      </p:sp>
      <p:sp>
        <p:nvSpPr>
          <p:cNvPr id="12" name="TextBox 11">
            <a:extLst>
              <a:ext uri="{FF2B5EF4-FFF2-40B4-BE49-F238E27FC236}">
                <a16:creationId xmlns:a16="http://schemas.microsoft.com/office/drawing/2014/main" id="{2435A47E-0A9F-42D6-A343-F182BFF2D97A}"/>
              </a:ext>
            </a:extLst>
          </p:cNvPr>
          <p:cNvSpPr txBox="1"/>
          <p:nvPr/>
        </p:nvSpPr>
        <p:spPr>
          <a:xfrm>
            <a:off x="6261548" y="5537626"/>
            <a:ext cx="455474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prstClr val="black"/>
                </a:solidFill>
                <a:effectLst/>
                <a:uLnTx/>
                <a:uFillTx/>
                <a:latin typeface="Calibri" panose="020F0502020204030204"/>
                <a:ea typeface="+mn-ea"/>
                <a:cs typeface="+mn-cs"/>
              </a:rPr>
              <a:t>‘The World – God created this wonderful world and he has us in his hands.‘</a:t>
            </a:r>
          </a:p>
        </p:txBody>
      </p:sp>
      <p:pic>
        <p:nvPicPr>
          <p:cNvPr id="3" name="Picture 2">
            <a:extLst>
              <a:ext uri="{FF2B5EF4-FFF2-40B4-BE49-F238E27FC236}">
                <a16:creationId xmlns:a16="http://schemas.microsoft.com/office/drawing/2014/main" id="{03200CCF-4E55-4966-9F7E-B6A0864817F3}"/>
              </a:ext>
            </a:extLst>
          </p:cNvPr>
          <p:cNvPicPr>
            <a:picLocks noChangeAspect="1"/>
          </p:cNvPicPr>
          <p:nvPr/>
        </p:nvPicPr>
        <p:blipFill>
          <a:blip r:embed="rId2"/>
          <a:stretch>
            <a:fillRect/>
          </a:stretch>
        </p:blipFill>
        <p:spPr>
          <a:xfrm>
            <a:off x="860868" y="1206018"/>
            <a:ext cx="4320732" cy="4278661"/>
          </a:xfrm>
          <a:prstGeom prst="rect">
            <a:avLst/>
          </a:prstGeom>
          <a:ln>
            <a:solidFill>
              <a:schemeClr val="tx1"/>
            </a:solidFill>
          </a:ln>
        </p:spPr>
      </p:pic>
      <p:pic>
        <p:nvPicPr>
          <p:cNvPr id="6" name="Picture 5">
            <a:extLst>
              <a:ext uri="{FF2B5EF4-FFF2-40B4-BE49-F238E27FC236}">
                <a16:creationId xmlns:a16="http://schemas.microsoft.com/office/drawing/2014/main" id="{EE23F663-FC11-457B-9D84-15D4AEF77C93}"/>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6404748" y="1260979"/>
            <a:ext cx="4268348" cy="4011078"/>
          </a:xfrm>
          <a:prstGeom prst="rect">
            <a:avLst/>
          </a:prstGeom>
          <a:ln>
            <a:solidFill>
              <a:schemeClr val="tx1"/>
            </a:solidFill>
          </a:ln>
        </p:spPr>
      </p:pic>
    </p:spTree>
    <p:extLst>
      <p:ext uri="{BB962C8B-B14F-4D97-AF65-F5344CB8AC3E}">
        <p14:creationId xmlns:p14="http://schemas.microsoft.com/office/powerpoint/2010/main" val="8634780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A8E7335-CCA3-61A2-94AF-F105D7D8CAC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10424" y="209550"/>
            <a:ext cx="4829175" cy="6438900"/>
          </a:xfrm>
          <a:prstGeom prst="rect">
            <a:avLst/>
          </a:prstGeom>
          <a:ln>
            <a:solidFill>
              <a:schemeClr val="tx1"/>
            </a:solidFill>
          </a:ln>
        </p:spPr>
      </p:pic>
      <p:sp>
        <p:nvSpPr>
          <p:cNvPr id="3" name="TextBox 2">
            <a:extLst>
              <a:ext uri="{FF2B5EF4-FFF2-40B4-BE49-F238E27FC236}">
                <a16:creationId xmlns:a16="http://schemas.microsoft.com/office/drawing/2014/main" id="{F4E9E791-279F-D8B0-9236-D9813BE9407B}"/>
              </a:ext>
            </a:extLst>
          </p:cNvPr>
          <p:cNvSpPr txBox="1"/>
          <p:nvPr/>
        </p:nvSpPr>
        <p:spPr>
          <a:xfrm>
            <a:off x="4783256" y="289679"/>
            <a:ext cx="2371726" cy="3139321"/>
          </a:xfrm>
          <a:prstGeom prst="rect">
            <a:avLst/>
          </a:prstGeom>
          <a:solidFill>
            <a:schemeClr val="accent4">
              <a:lumMod val="20000"/>
              <a:lumOff val="80000"/>
            </a:schemeClr>
          </a:solidFill>
        </p:spPr>
        <p:txBody>
          <a:bodyPr wrap="square" rtlCol="0">
            <a:spAutoFit/>
          </a:bodyPr>
          <a:lstStyle/>
          <a:p>
            <a:r>
              <a:rPr lang="en-GB" i="1" dirty="0"/>
              <a:t>Right hand image - </a:t>
            </a:r>
          </a:p>
          <a:p>
            <a:r>
              <a:rPr lang="en-GB" b="1" dirty="0"/>
              <a:t>‘God loves everyone’</a:t>
            </a:r>
          </a:p>
          <a:p>
            <a:r>
              <a:rPr lang="en-GB" dirty="0"/>
              <a:t>The simplicity of the ideas expressed here is perhaps one way that the work has some spiritual power. The pupil clearly discerns and responds to the task with insight of their own.</a:t>
            </a:r>
          </a:p>
        </p:txBody>
      </p:sp>
      <p:pic>
        <p:nvPicPr>
          <p:cNvPr id="4" name="Picture 3">
            <a:extLst>
              <a:ext uri="{FF2B5EF4-FFF2-40B4-BE49-F238E27FC236}">
                <a16:creationId xmlns:a16="http://schemas.microsoft.com/office/drawing/2014/main" id="{FB6B8C01-BC50-3FFE-D040-A339ECCF328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2401" y="165377"/>
            <a:ext cx="4124325" cy="5105400"/>
          </a:xfrm>
          <a:prstGeom prst="rect">
            <a:avLst/>
          </a:prstGeom>
          <a:ln>
            <a:solidFill>
              <a:schemeClr val="tx1"/>
            </a:solidFill>
          </a:ln>
        </p:spPr>
      </p:pic>
      <p:sp>
        <p:nvSpPr>
          <p:cNvPr id="5" name="TextBox 4">
            <a:extLst>
              <a:ext uri="{FF2B5EF4-FFF2-40B4-BE49-F238E27FC236}">
                <a16:creationId xmlns:a16="http://schemas.microsoft.com/office/drawing/2014/main" id="{06C584DB-522F-0E98-C569-6D919B5942D5}"/>
              </a:ext>
            </a:extLst>
          </p:cNvPr>
          <p:cNvSpPr txBox="1"/>
          <p:nvPr/>
        </p:nvSpPr>
        <p:spPr>
          <a:xfrm>
            <a:off x="4368201" y="3786128"/>
            <a:ext cx="2750748" cy="2862322"/>
          </a:xfrm>
          <a:prstGeom prst="rect">
            <a:avLst/>
          </a:prstGeom>
          <a:solidFill>
            <a:schemeClr val="accent4">
              <a:lumMod val="20000"/>
              <a:lumOff val="80000"/>
            </a:schemeClr>
          </a:solidFill>
        </p:spPr>
        <p:txBody>
          <a:bodyPr wrap="square" rtlCol="0">
            <a:spAutoFit/>
          </a:bodyPr>
          <a:lstStyle/>
          <a:p>
            <a:r>
              <a:rPr lang="en-GB" i="1" dirty="0"/>
              <a:t>- Left hand image</a:t>
            </a:r>
            <a:br>
              <a:rPr lang="en-GB" b="1" dirty="0"/>
            </a:br>
            <a:r>
              <a:rPr lang="en-GB" b="1" dirty="0"/>
              <a:t>‘An ant will win with God’s love’</a:t>
            </a:r>
          </a:p>
          <a:p>
            <a:r>
              <a:rPr lang="en-GB" dirty="0"/>
              <a:t>The Sikh teaching about the ultimate value of divine love is neatly illustrated here – look at the piles of meaningless money! I think that is the ant on top of the middle pile.</a:t>
            </a:r>
          </a:p>
        </p:txBody>
      </p:sp>
    </p:spTree>
    <p:extLst>
      <p:ext uri="{BB962C8B-B14F-4D97-AF65-F5344CB8AC3E}">
        <p14:creationId xmlns:p14="http://schemas.microsoft.com/office/powerpoint/2010/main" val="1150484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BF51B06-0DBB-D32B-0910-0A04B570A3E6}"/>
              </a:ext>
            </a:extLst>
          </p:cNvPr>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71450" y="142874"/>
            <a:ext cx="5648325" cy="6539581"/>
          </a:xfrm>
          <a:prstGeom prst="rect">
            <a:avLst/>
          </a:prstGeom>
          <a:ln>
            <a:solidFill>
              <a:schemeClr val="tx1"/>
            </a:solidFill>
          </a:ln>
        </p:spPr>
      </p:pic>
      <p:sp>
        <p:nvSpPr>
          <p:cNvPr id="4" name="TextBox 3">
            <a:extLst>
              <a:ext uri="{FF2B5EF4-FFF2-40B4-BE49-F238E27FC236}">
                <a16:creationId xmlns:a16="http://schemas.microsoft.com/office/drawing/2014/main" id="{092A37D8-6B53-A412-B16C-63CE37749B35}"/>
              </a:ext>
            </a:extLst>
          </p:cNvPr>
          <p:cNvSpPr txBox="1"/>
          <p:nvPr/>
        </p:nvSpPr>
        <p:spPr>
          <a:xfrm>
            <a:off x="6096000" y="1528464"/>
            <a:ext cx="5648325" cy="3416320"/>
          </a:xfrm>
          <a:prstGeom prst="rect">
            <a:avLst/>
          </a:prstGeom>
          <a:solidFill>
            <a:schemeClr val="accent4">
              <a:lumMod val="20000"/>
              <a:lumOff val="80000"/>
            </a:schemeClr>
          </a:solidFill>
        </p:spPr>
        <p:txBody>
          <a:bodyPr wrap="square" rtlCol="0">
            <a:spAutoFit/>
          </a:bodyPr>
          <a:lstStyle/>
          <a:p>
            <a:r>
              <a:rPr lang="en-GB" sz="2400" b="1" dirty="0"/>
              <a:t>‘The Circle of Love’</a:t>
            </a:r>
          </a:p>
          <a:p>
            <a:r>
              <a:rPr lang="en-GB" sz="2400" dirty="0"/>
              <a:t>Cultivate hearts of unlimited love.</a:t>
            </a:r>
            <a:br>
              <a:rPr lang="en-GB" sz="2400" dirty="0"/>
            </a:br>
            <a:endParaRPr lang="en-GB" sz="2400" dirty="0"/>
          </a:p>
          <a:p>
            <a:r>
              <a:rPr lang="en-GB" sz="2400" dirty="0"/>
              <a:t>This circle image is based on the way of the Buddha: “Like a mother who protects her child, her only child, with her own life, one should cultivate a heart of unlimited love and compassion towards all living beings.” </a:t>
            </a:r>
            <a:br>
              <a:rPr lang="en-GB" sz="2400" dirty="0"/>
            </a:br>
            <a:r>
              <a:rPr lang="en-GB" sz="2400" i="1" dirty="0"/>
              <a:t>From the Metta Sutta of the Buddha.</a:t>
            </a:r>
          </a:p>
        </p:txBody>
      </p:sp>
    </p:spTree>
    <p:extLst>
      <p:ext uri="{BB962C8B-B14F-4D97-AF65-F5344CB8AC3E}">
        <p14:creationId xmlns:p14="http://schemas.microsoft.com/office/powerpoint/2010/main" val="854022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4" name="Straight Connector 13">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0AB24A-76B8-9412-5FEE-DDAE10EAE21F}"/>
              </a:ext>
            </a:extLst>
          </p:cNvPr>
          <p:cNvSpPr>
            <a:spLocks noGrp="1"/>
          </p:cNvSpPr>
          <p:nvPr>
            <p:ph type="title"/>
          </p:nvPr>
        </p:nvSpPr>
        <p:spPr>
          <a:xfrm>
            <a:off x="1184520" y="914400"/>
            <a:ext cx="10020496" cy="1117703"/>
          </a:xfrm>
        </p:spPr>
        <p:txBody>
          <a:bodyPr vert="horz" lIns="91440" tIns="45720" rIns="91440" bIns="45720" rtlCol="0" anchor="b">
            <a:normAutofit/>
          </a:bodyPr>
          <a:lstStyle/>
          <a:p>
            <a:pPr algn="ctr"/>
            <a:r>
              <a:rPr lang="en-US" sz="5400" dirty="0"/>
              <a:t>Partnership</a:t>
            </a:r>
          </a:p>
        </p:txBody>
      </p:sp>
      <p:cxnSp>
        <p:nvCxnSpPr>
          <p:cNvPr id="18" name="Straight Connector 17">
            <a:extLst>
              <a:ext uri="{FF2B5EF4-FFF2-40B4-BE49-F238E27FC236}">
                <a16:creationId xmlns:a16="http://schemas.microsoft.com/office/drawing/2014/main" id="{8CED01B4-40F2-4CAE-8062-1D4CE8454C3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532706" y="231116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41E23320-9830-CF2C-34D8-6170B13897DB}"/>
              </a:ext>
            </a:extLst>
          </p:cNvPr>
          <p:cNvPicPr>
            <a:picLocks noChangeAspect="1"/>
          </p:cNvPicPr>
          <p:nvPr/>
        </p:nvPicPr>
        <p:blipFill>
          <a:blip r:embed="rId3"/>
          <a:stretch>
            <a:fillRect/>
          </a:stretch>
        </p:blipFill>
        <p:spPr>
          <a:xfrm>
            <a:off x="457200" y="3268929"/>
            <a:ext cx="2188579" cy="3021732"/>
          </a:xfrm>
          <a:prstGeom prst="rect">
            <a:avLst/>
          </a:prstGeom>
        </p:spPr>
      </p:pic>
      <p:pic>
        <p:nvPicPr>
          <p:cNvPr id="5" name="Picture 4">
            <a:extLst>
              <a:ext uri="{FF2B5EF4-FFF2-40B4-BE49-F238E27FC236}">
                <a16:creationId xmlns:a16="http://schemas.microsoft.com/office/drawing/2014/main" id="{D428F536-5F0F-1425-E818-3ACD35012C22}"/>
              </a:ext>
            </a:extLst>
          </p:cNvPr>
          <p:cNvPicPr>
            <a:picLocks noChangeAspect="1"/>
          </p:cNvPicPr>
          <p:nvPr/>
        </p:nvPicPr>
        <p:blipFill>
          <a:blip r:embed="rId4"/>
          <a:stretch>
            <a:fillRect/>
          </a:stretch>
        </p:blipFill>
        <p:spPr>
          <a:xfrm>
            <a:off x="2810660" y="4331368"/>
            <a:ext cx="4300635" cy="1902511"/>
          </a:xfrm>
          <a:prstGeom prst="rect">
            <a:avLst/>
          </a:prstGeom>
        </p:spPr>
      </p:pic>
      <p:pic>
        <p:nvPicPr>
          <p:cNvPr id="7" name="Content Placeholder 6">
            <a:extLst>
              <a:ext uri="{FF2B5EF4-FFF2-40B4-BE49-F238E27FC236}">
                <a16:creationId xmlns:a16="http://schemas.microsoft.com/office/drawing/2014/main" id="{C99BBDB8-48F9-188E-E314-934E7F144A5A}"/>
              </a:ext>
            </a:extLst>
          </p:cNvPr>
          <p:cNvPicPr>
            <a:picLocks noGrp="1" noChangeAspect="1"/>
          </p:cNvPicPr>
          <p:nvPr>
            <p:ph idx="1"/>
          </p:nvPr>
        </p:nvPicPr>
        <p:blipFill>
          <a:blip r:embed="rId5"/>
          <a:stretch>
            <a:fillRect/>
          </a:stretch>
        </p:blipFill>
        <p:spPr>
          <a:xfrm>
            <a:off x="7263495" y="4487779"/>
            <a:ext cx="4541919" cy="1402947"/>
          </a:xfrm>
          <a:prstGeom prst="rect">
            <a:avLst/>
          </a:prstGeom>
        </p:spPr>
      </p:pic>
    </p:spTree>
    <p:extLst>
      <p:ext uri="{BB962C8B-B14F-4D97-AF65-F5344CB8AC3E}">
        <p14:creationId xmlns:p14="http://schemas.microsoft.com/office/powerpoint/2010/main" val="13906143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15AB47E-6A12-1363-2140-57D2B60B66F3}"/>
            </a:ext>
          </a:extLst>
        </p:cNvPr>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0337CF-35D8-1E67-E834-C1A4DC8B4DF3}"/>
              </a:ext>
            </a:extLst>
          </p:cNvPr>
          <p:cNvSpPr>
            <a:spLocks noGrp="1"/>
          </p:cNvSpPr>
          <p:nvPr>
            <p:ph type="title"/>
          </p:nvPr>
        </p:nvSpPr>
        <p:spPr>
          <a:xfrm>
            <a:off x="640079" y="279584"/>
            <a:ext cx="7927849" cy="1097280"/>
          </a:xfrm>
        </p:spPr>
        <p:txBody>
          <a:bodyPr vert="horz" lIns="91440" tIns="45720" rIns="91440" bIns="45720" rtlCol="0" anchor="t">
            <a:normAutofit/>
          </a:bodyPr>
          <a:lstStyle/>
          <a:p>
            <a:pPr>
              <a:lnSpc>
                <a:spcPct val="90000"/>
              </a:lnSpc>
            </a:pPr>
            <a:r>
              <a:rPr lang="en-US" sz="3400" dirty="0"/>
              <a:t>Connections to the Catholic RE Directory</a:t>
            </a:r>
          </a:p>
        </p:txBody>
      </p:sp>
      <p:cxnSp>
        <p:nvCxnSpPr>
          <p:cNvPr id="25" name="Straight Connector 24">
            <a:extLst>
              <a:ext uri="{FF2B5EF4-FFF2-40B4-BE49-F238E27FC236}">
                <a16:creationId xmlns:a16="http://schemas.microsoft.com/office/drawing/2014/main" id="{753FE100-D0AB-4AE2-824B-60CFA31EC6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100ACA0-8633-EEFF-762D-15CE60ED5D01}"/>
              </a:ext>
            </a:extLst>
          </p:cNvPr>
          <p:cNvPicPr>
            <a:picLocks noChangeAspect="1"/>
          </p:cNvPicPr>
          <p:nvPr/>
        </p:nvPicPr>
        <p:blipFill>
          <a:blip r:embed="rId3"/>
          <a:stretch>
            <a:fillRect/>
          </a:stretch>
        </p:blipFill>
        <p:spPr>
          <a:xfrm>
            <a:off x="8567928" y="828224"/>
            <a:ext cx="2980604" cy="1318557"/>
          </a:xfrm>
          <a:prstGeom prst="rect">
            <a:avLst/>
          </a:prstGeom>
        </p:spPr>
      </p:pic>
      <p:sp>
        <p:nvSpPr>
          <p:cNvPr id="3" name="TextBox 2">
            <a:extLst>
              <a:ext uri="{FF2B5EF4-FFF2-40B4-BE49-F238E27FC236}">
                <a16:creationId xmlns:a16="http://schemas.microsoft.com/office/drawing/2014/main" id="{E4D8B79D-824C-3E07-4E6C-04EFDA14E59A}"/>
              </a:ext>
            </a:extLst>
          </p:cNvPr>
          <p:cNvSpPr txBox="1"/>
          <p:nvPr/>
        </p:nvSpPr>
        <p:spPr>
          <a:xfrm>
            <a:off x="640080" y="1295401"/>
            <a:ext cx="7010060" cy="5002517"/>
          </a:xfrm>
          <a:prstGeom prst="rect">
            <a:avLst/>
          </a:prstGeom>
        </p:spPr>
        <p:txBody>
          <a:bodyPr vert="horz" lIns="91440" tIns="45720" rIns="91440" bIns="45720" rtlCol="0">
            <a:normAutofit/>
          </a:bodyPr>
          <a:lstStyle/>
          <a:p>
            <a:pPr marL="285750" indent="-285750">
              <a:lnSpc>
                <a:spcPct val="110000"/>
              </a:lnSpc>
              <a:spcAft>
                <a:spcPts val="600"/>
              </a:spcAft>
              <a:buSzPct val="87000"/>
              <a:buFont typeface="Arial" panose="020B0604020202020204" pitchFamily="34" charset="0"/>
              <a:buChar char="•"/>
            </a:pPr>
            <a:r>
              <a:rPr lang="en-US" dirty="0"/>
              <a:t>The RE Directory invites all pupils to engage with an ambitious RE curriculum focused on multiple disciplines in the pursuit of truth. These lesson ideas enable this aim.</a:t>
            </a:r>
          </a:p>
          <a:p>
            <a:pPr marL="285750" indent="-285750">
              <a:lnSpc>
                <a:spcPct val="110000"/>
              </a:lnSpc>
              <a:spcAft>
                <a:spcPts val="600"/>
              </a:spcAft>
              <a:buSzPct val="87000"/>
              <a:buFont typeface="Arial" panose="020B0604020202020204" pitchFamily="34" charset="0"/>
              <a:buChar char="•"/>
            </a:pPr>
            <a:r>
              <a:rPr lang="en-US" dirty="0"/>
              <a:t>By age 10, pupils will use critical and creative skills in RE by exploring creative and artistic opportunities and reflect on their learning, considering what it means to them (RED, p167).</a:t>
            </a:r>
          </a:p>
          <a:p>
            <a:pPr marL="285750" indent="-285750">
              <a:lnSpc>
                <a:spcPct val="110000"/>
              </a:lnSpc>
              <a:spcAft>
                <a:spcPts val="600"/>
              </a:spcAft>
              <a:buSzPct val="87000"/>
              <a:buFont typeface="Arial" panose="020B0604020202020204" pitchFamily="34" charset="0"/>
              <a:buChar char="•"/>
            </a:pPr>
            <a:r>
              <a:rPr lang="en-US" dirty="0"/>
              <a:t>This work might contribute to the studies in Branch 5 of the curriculum, ‘To the Ends of the Earth’ by enabling pupils to understand teaching about God the Holy Spirit, the gifts and fruits of the spirit, and some examples of artistic representation of the Spirit of God (RED p163).</a:t>
            </a:r>
          </a:p>
          <a:p>
            <a:pPr marL="285750" indent="-285750">
              <a:lnSpc>
                <a:spcPct val="110000"/>
              </a:lnSpc>
              <a:spcAft>
                <a:spcPts val="600"/>
              </a:spcAft>
              <a:buSzPct val="87000"/>
              <a:buFont typeface="Arial" panose="020B0604020202020204" pitchFamily="34" charset="0"/>
              <a:buChar char="•"/>
            </a:pPr>
            <a:r>
              <a:rPr lang="en-US" dirty="0"/>
              <a:t>The work also connects to Branch 6, Yr 6</a:t>
            </a:r>
            <a:r>
              <a:rPr lang="en-US"/>
              <a:t>, Dialogue and Encounter</a:t>
            </a:r>
            <a:r>
              <a:rPr lang="en-US" dirty="0"/>
              <a:t>, because it provides a spiritual space to consider the teachings of sacred texts from Dharmic (Sikh and Buddhist) sources (RED p183).</a:t>
            </a:r>
          </a:p>
          <a:p>
            <a:pPr marL="285750" indent="-285750">
              <a:lnSpc>
                <a:spcPct val="110000"/>
              </a:lnSpc>
              <a:spcAft>
                <a:spcPts val="600"/>
              </a:spcAft>
              <a:buSzPct val="87000"/>
              <a:buFont typeface="Arial" panose="020B0604020202020204" pitchFamily="34" charset="0"/>
              <a:buChar char="•"/>
            </a:pPr>
            <a:endParaRPr lang="en-US" dirty="0"/>
          </a:p>
        </p:txBody>
      </p:sp>
      <p:pic>
        <p:nvPicPr>
          <p:cNvPr id="7" name="Content Placeholder 6">
            <a:extLst>
              <a:ext uri="{FF2B5EF4-FFF2-40B4-BE49-F238E27FC236}">
                <a16:creationId xmlns:a16="http://schemas.microsoft.com/office/drawing/2014/main" id="{E01AEC18-1C3B-6DAC-15AC-C360D9396E44}"/>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8567928" y="3010354"/>
            <a:ext cx="2980604" cy="920675"/>
          </a:xfrm>
          <a:prstGeom prst="rect">
            <a:avLst/>
          </a:prstGeom>
        </p:spPr>
      </p:pic>
      <p:pic>
        <p:nvPicPr>
          <p:cNvPr id="9" name="Picture 8">
            <a:extLst>
              <a:ext uri="{FF2B5EF4-FFF2-40B4-BE49-F238E27FC236}">
                <a16:creationId xmlns:a16="http://schemas.microsoft.com/office/drawing/2014/main" id="{49841088-9E69-5BC2-673D-7689A8CE1E1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67928" y="4589244"/>
            <a:ext cx="1237555" cy="1708671"/>
          </a:xfrm>
          <a:prstGeom prst="rect">
            <a:avLst/>
          </a:prstGeom>
        </p:spPr>
      </p:pic>
    </p:spTree>
    <p:extLst>
      <p:ext uri="{BB962C8B-B14F-4D97-AF65-F5344CB8AC3E}">
        <p14:creationId xmlns:p14="http://schemas.microsoft.com/office/powerpoint/2010/main" val="3664161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F44408D-4DC7-2E25-BC76-72CDC2F2FCBA}"/>
            </a:ext>
          </a:extLst>
        </p:cNvPr>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46B9231A-B34B-4A29-A6AC-532E1EE81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D0A0B46E-F0BA-FFA7-25D4-AB75FF130DF6}"/>
              </a:ext>
            </a:extLst>
          </p:cNvPr>
          <p:cNvPicPr>
            <a:picLocks noChangeAspect="1"/>
          </p:cNvPicPr>
          <p:nvPr/>
        </p:nvPicPr>
        <p:blipFill>
          <a:blip r:embed="rId3" cstate="email">
            <a:alphaModFix amt="40000"/>
            <a:extLst>
              <a:ext uri="{28A0092B-C50C-407E-A947-70E740481C1C}">
                <a14:useLocalDpi xmlns:a14="http://schemas.microsoft.com/office/drawing/2010/main"/>
              </a:ext>
            </a:extLst>
          </a:blip>
          <a:srcRect/>
          <a:stretch>
            <a:fillRect/>
          </a:stretch>
        </p:blipFill>
        <p:spPr>
          <a:xfrm>
            <a:off x="0" y="152"/>
            <a:ext cx="12191980" cy="6857848"/>
          </a:xfrm>
          <a:prstGeom prst="rect">
            <a:avLst/>
          </a:prstGeom>
        </p:spPr>
      </p:pic>
      <p:sp>
        <p:nvSpPr>
          <p:cNvPr id="2" name="Title 1">
            <a:extLst>
              <a:ext uri="{FF2B5EF4-FFF2-40B4-BE49-F238E27FC236}">
                <a16:creationId xmlns:a16="http://schemas.microsoft.com/office/drawing/2014/main" id="{14B4804E-0027-8179-2022-AC4A27F90395}"/>
              </a:ext>
            </a:extLst>
          </p:cNvPr>
          <p:cNvSpPr>
            <a:spLocks noGrp="1"/>
          </p:cNvSpPr>
          <p:nvPr>
            <p:ph type="ctrTitle"/>
          </p:nvPr>
        </p:nvSpPr>
        <p:spPr>
          <a:xfrm>
            <a:off x="3132129" y="1598515"/>
            <a:ext cx="7619816" cy="3355853"/>
          </a:xfrm>
        </p:spPr>
        <p:txBody>
          <a:bodyPr anchor="t">
            <a:noAutofit/>
          </a:bodyPr>
          <a:lstStyle/>
          <a:p>
            <a:pPr>
              <a:lnSpc>
                <a:spcPct val="90000"/>
              </a:lnSpc>
            </a:pPr>
            <a:r>
              <a:rPr lang="en-GB" sz="2400" dirty="0">
                <a:solidFill>
                  <a:srgbClr val="FFFFFF"/>
                </a:solidFill>
                <a:latin typeface="Abadi" panose="020B0604020104020204" pitchFamily="34" charset="0"/>
              </a:rPr>
              <a:t>Searching for God:  Aims for this lesson.</a:t>
            </a:r>
            <a:br>
              <a:rPr lang="en-GB" sz="2400" dirty="0">
                <a:solidFill>
                  <a:srgbClr val="FFFFFF"/>
                </a:solidFill>
                <a:latin typeface="Abadi" panose="020B0604020104020204" pitchFamily="34" charset="0"/>
              </a:rPr>
            </a:br>
            <a:r>
              <a:rPr lang="en-GB" sz="2400" dirty="0">
                <a:solidFill>
                  <a:srgbClr val="FFFFFF"/>
                </a:solidFill>
                <a:latin typeface="Abadi" panose="020B0604020104020204" pitchFamily="34" charset="0"/>
              </a:rPr>
              <a:t>Learners will be able to:</a:t>
            </a:r>
            <a:br>
              <a:rPr lang="en-GB" sz="2400" dirty="0">
                <a:solidFill>
                  <a:srgbClr val="FFFFFF"/>
                </a:solidFill>
                <a:latin typeface="Abadi" panose="020B0604020104020204" pitchFamily="34" charset="0"/>
              </a:rPr>
            </a:br>
            <a:r>
              <a:rPr lang="en-GB" sz="2400" b="0" i="1" dirty="0">
                <a:solidFill>
                  <a:srgbClr val="FFFFFF"/>
                </a:solidFill>
                <a:latin typeface="Abadi" panose="020B0604020104020204" pitchFamily="34" charset="0"/>
              </a:rPr>
              <a:t>a. think about 3 art works that use a circle to express an idea about God.</a:t>
            </a:r>
            <a:br>
              <a:rPr lang="en-GB" sz="2400" b="0" i="1" dirty="0">
                <a:solidFill>
                  <a:srgbClr val="FFFFFF"/>
                </a:solidFill>
                <a:latin typeface="Abadi" panose="020B0604020104020204" pitchFamily="34" charset="0"/>
              </a:rPr>
            </a:br>
            <a:r>
              <a:rPr lang="en-GB" sz="2400" b="0" i="1" dirty="0">
                <a:solidFill>
                  <a:srgbClr val="FFFFFF"/>
                </a:solidFill>
                <a:latin typeface="Abadi" panose="020B0604020104020204" pitchFamily="34" charset="0"/>
              </a:rPr>
              <a:t>b. respond to the three artworks by thinking about emotions and ideas.</a:t>
            </a:r>
            <a:br>
              <a:rPr lang="en-GB" sz="2400" b="0" i="1" dirty="0">
                <a:solidFill>
                  <a:srgbClr val="FFFFFF"/>
                </a:solidFill>
                <a:latin typeface="Abadi" panose="020B0604020104020204" pitchFamily="34" charset="0"/>
              </a:rPr>
            </a:br>
            <a:r>
              <a:rPr lang="en-GB" sz="2400" b="0" i="1" dirty="0">
                <a:solidFill>
                  <a:srgbClr val="FFFFFF"/>
                </a:solidFill>
                <a:latin typeface="Abadi" panose="020B0604020104020204" pitchFamily="34" charset="0"/>
              </a:rPr>
              <a:t>c. consider spiritual ideas from sacred texts about God for themselves.</a:t>
            </a:r>
            <a:br>
              <a:rPr lang="en-GB" sz="2400" b="0" i="1" dirty="0">
                <a:solidFill>
                  <a:srgbClr val="FFFFFF"/>
                </a:solidFill>
                <a:latin typeface="Abadi" panose="020B0604020104020204" pitchFamily="34" charset="0"/>
              </a:rPr>
            </a:br>
            <a:r>
              <a:rPr lang="en-GB" sz="2400" b="0" i="1" dirty="0">
                <a:solidFill>
                  <a:srgbClr val="FFFFFF"/>
                </a:solidFill>
                <a:latin typeface="Abadi" panose="020B0604020104020204" pitchFamily="34" charset="0"/>
              </a:rPr>
              <a:t>d. respond creatively to the learning for themselves in RE.</a:t>
            </a:r>
            <a:br>
              <a:rPr lang="en-GB" sz="2400" dirty="0">
                <a:solidFill>
                  <a:srgbClr val="FFFFFF"/>
                </a:solidFill>
                <a:latin typeface="Abadi" panose="020B0604020104020204" pitchFamily="34" charset="0"/>
              </a:rPr>
            </a:br>
            <a:br>
              <a:rPr lang="en-GB" sz="2400" i="1" dirty="0">
                <a:solidFill>
                  <a:srgbClr val="FFFFFF"/>
                </a:solidFill>
                <a:latin typeface="Abadi" panose="020B0604020104020204" pitchFamily="34" charset="0"/>
              </a:rPr>
            </a:br>
            <a:endParaRPr lang="en-GB" sz="2400" i="1" dirty="0">
              <a:solidFill>
                <a:srgbClr val="FFFFFF"/>
              </a:solidFill>
              <a:latin typeface="Abadi" panose="020B0604020104020204" pitchFamily="34" charset="0"/>
            </a:endParaRPr>
          </a:p>
        </p:txBody>
      </p:sp>
      <p:sp>
        <p:nvSpPr>
          <p:cNvPr id="3" name="Subtitle 2">
            <a:extLst>
              <a:ext uri="{FF2B5EF4-FFF2-40B4-BE49-F238E27FC236}">
                <a16:creationId xmlns:a16="http://schemas.microsoft.com/office/drawing/2014/main" id="{807A9AF5-5D14-FDC2-43BD-1480609D2016}"/>
              </a:ext>
            </a:extLst>
          </p:cNvPr>
          <p:cNvSpPr>
            <a:spLocks noGrp="1"/>
          </p:cNvSpPr>
          <p:nvPr>
            <p:ph type="subTitle" idx="1"/>
          </p:nvPr>
        </p:nvSpPr>
        <p:spPr>
          <a:xfrm>
            <a:off x="562442" y="5677619"/>
            <a:ext cx="8417657" cy="786870"/>
          </a:xfrm>
        </p:spPr>
        <p:txBody>
          <a:bodyPr anchor="t">
            <a:normAutofit/>
          </a:bodyPr>
          <a:lstStyle/>
          <a:p>
            <a:pPr>
              <a:lnSpc>
                <a:spcPct val="120000"/>
              </a:lnSpc>
            </a:pPr>
            <a:r>
              <a:rPr lang="en-GB" sz="1400" dirty="0">
                <a:solidFill>
                  <a:srgbClr val="FFFFFF"/>
                </a:solidFill>
                <a:latin typeface="Abadi" panose="020B0604020104020204" pitchFamily="34" charset="0"/>
              </a:rPr>
              <a:t>RE Lessons which use inspirational art from the exhibition ‘</a:t>
            </a:r>
            <a:r>
              <a:rPr lang="en-GB" sz="1400" dirty="0" err="1">
                <a:solidFill>
                  <a:srgbClr val="FFFFFF"/>
                </a:solidFill>
                <a:latin typeface="Abadi" panose="020B0604020104020204" pitchFamily="34" charset="0"/>
              </a:rPr>
              <a:t>ClOUD</a:t>
            </a:r>
            <a:r>
              <a:rPr lang="en-GB" sz="1400" dirty="0">
                <a:solidFill>
                  <a:srgbClr val="FFFFFF"/>
                </a:solidFill>
                <a:latin typeface="Abadi" panose="020B0604020104020204" pitchFamily="34" charset="0"/>
              </a:rPr>
              <a:t> OF </a:t>
            </a:r>
            <a:r>
              <a:rPr lang="en-GB" sz="1400" dirty="0" err="1">
                <a:solidFill>
                  <a:srgbClr val="FFFFFF"/>
                </a:solidFill>
                <a:latin typeface="Abadi" panose="020B0604020104020204" pitchFamily="34" charset="0"/>
              </a:rPr>
              <a:t>WITNESSEs’</a:t>
            </a:r>
            <a:r>
              <a:rPr lang="en-GB" sz="1400" dirty="0">
                <a:solidFill>
                  <a:srgbClr val="FFFFFF"/>
                </a:solidFill>
                <a:latin typeface="Abadi" panose="020B0604020104020204" pitchFamily="34" charset="0"/>
              </a:rPr>
              <a:t> CO-CURATED BY ‘The God who Speaks’</a:t>
            </a:r>
          </a:p>
        </p:txBody>
      </p:sp>
      <p:cxnSp>
        <p:nvCxnSpPr>
          <p:cNvPr id="56" name="Straight Connector 55">
            <a:extLst>
              <a:ext uri="{FF2B5EF4-FFF2-40B4-BE49-F238E27FC236}">
                <a16:creationId xmlns:a16="http://schemas.microsoft.com/office/drawing/2014/main" id="{F0CE0765-E93C-4D37-9D5F-D464EFB10F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495436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94806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7D0E969-8F86-5201-7D78-CE09910ACD09}"/>
            </a:ext>
          </a:extLst>
        </p:cNvPr>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Picture 4">
            <a:extLst>
              <a:ext uri="{FF2B5EF4-FFF2-40B4-BE49-F238E27FC236}">
                <a16:creationId xmlns:a16="http://schemas.microsoft.com/office/drawing/2014/main" id="{93442B6B-5D57-9522-9AFA-E4B111997DED}"/>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15497" y="10"/>
            <a:ext cx="12191979" cy="6857990"/>
          </a:xfrm>
          <a:prstGeom prst="rect">
            <a:avLst/>
          </a:prstGeom>
        </p:spPr>
      </p:pic>
      <p:sp>
        <p:nvSpPr>
          <p:cNvPr id="34" name="Rectangle 33">
            <a:extLst>
              <a:ext uri="{FF2B5EF4-FFF2-40B4-BE49-F238E27FC236}">
                <a16:creationId xmlns:a16="http://schemas.microsoft.com/office/drawing/2014/main" id="{05DEC45B-BA77-21C0-3869-05DE7C923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1152940"/>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2" name="Title 1">
            <a:extLst>
              <a:ext uri="{FF2B5EF4-FFF2-40B4-BE49-F238E27FC236}">
                <a16:creationId xmlns:a16="http://schemas.microsoft.com/office/drawing/2014/main" id="{3A117584-F262-C719-9482-BEF1FEBEEC28}"/>
              </a:ext>
            </a:extLst>
          </p:cNvPr>
          <p:cNvSpPr>
            <a:spLocks noGrp="1"/>
          </p:cNvSpPr>
          <p:nvPr>
            <p:ph type="ctrTitle"/>
          </p:nvPr>
        </p:nvSpPr>
        <p:spPr>
          <a:xfrm>
            <a:off x="3368428" y="282136"/>
            <a:ext cx="5232108" cy="870008"/>
          </a:xfrm>
        </p:spPr>
        <p:txBody>
          <a:bodyPr anchor="ctr">
            <a:normAutofit/>
          </a:bodyPr>
          <a:lstStyle/>
          <a:p>
            <a:r>
              <a:rPr lang="en-GB" sz="4800" dirty="0">
                <a:solidFill>
                  <a:srgbClr val="FFFFFF"/>
                </a:solidFill>
              </a:rPr>
              <a:t>Searching for God</a:t>
            </a:r>
          </a:p>
        </p:txBody>
      </p:sp>
      <p:cxnSp>
        <p:nvCxnSpPr>
          <p:cNvPr id="36" name="Straight Connector 35">
            <a:extLst>
              <a:ext uri="{FF2B5EF4-FFF2-40B4-BE49-F238E27FC236}">
                <a16:creationId xmlns:a16="http://schemas.microsoft.com/office/drawing/2014/main" id="{6E25B8EB-C8DD-E579-2093-D182FC5B0F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560574" y="576072"/>
            <a:ext cx="115214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47386FA-8BE4-7BC8-C497-26FC508C74F4}"/>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703775" y="2370224"/>
            <a:ext cx="6799382" cy="2731170"/>
          </a:xfrm>
          <a:prstGeom prst="rect">
            <a:avLst/>
          </a:prstGeom>
        </p:spPr>
      </p:pic>
    </p:spTree>
    <p:extLst>
      <p:ext uri="{BB962C8B-B14F-4D97-AF65-F5344CB8AC3E}">
        <p14:creationId xmlns:p14="http://schemas.microsoft.com/office/powerpoint/2010/main" val="101478265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DCCF1B3-24E2-CB7A-743E-C4275AB78B0C}"/>
            </a:ext>
          </a:extLst>
        </p:cNvPr>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CFD1D2CD-954D-4C4D-B505-05EAD159B2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3A8327-C877-DA97-462A-2C9D20BDD828}"/>
              </a:ext>
            </a:extLst>
          </p:cNvPr>
          <p:cNvSpPr>
            <a:spLocks noGrp="1"/>
          </p:cNvSpPr>
          <p:nvPr>
            <p:ph type="ctrTitle"/>
          </p:nvPr>
        </p:nvSpPr>
        <p:spPr>
          <a:xfrm>
            <a:off x="6096000" y="1422961"/>
            <a:ext cx="5078985" cy="3076751"/>
          </a:xfrm>
        </p:spPr>
        <p:txBody>
          <a:bodyPr>
            <a:noAutofit/>
          </a:bodyPr>
          <a:lstStyle/>
          <a:p>
            <a:pPr>
              <a:lnSpc>
                <a:spcPct val="90000"/>
              </a:lnSpc>
            </a:pPr>
            <a:r>
              <a:rPr lang="en-GB" sz="2400" dirty="0"/>
              <a:t>In 2025, in London, an Art exhibition called ‘Cloud of Witnesses’ showed lots of artists’ works about God.</a:t>
            </a:r>
            <a:br>
              <a:rPr lang="en-GB" sz="2400" dirty="0"/>
            </a:br>
            <a:br>
              <a:rPr lang="en-GB" sz="2400" dirty="0"/>
            </a:br>
            <a:r>
              <a:rPr lang="en-GB" sz="2400" dirty="0"/>
              <a:t>They explored faith in God and doubt. </a:t>
            </a:r>
            <a:br>
              <a:rPr lang="en-GB" sz="2400" dirty="0"/>
            </a:br>
            <a:br>
              <a:rPr lang="en-GB" sz="2400" dirty="0"/>
            </a:br>
            <a:r>
              <a:rPr lang="en-GB" sz="2400" dirty="0"/>
              <a:t>From different religions and no religion, these artworks show us some creative ways to explore some of life’s biggest questions. </a:t>
            </a:r>
          </a:p>
        </p:txBody>
      </p:sp>
      <p:pic>
        <p:nvPicPr>
          <p:cNvPr id="3" name="Picture 2">
            <a:extLst>
              <a:ext uri="{FF2B5EF4-FFF2-40B4-BE49-F238E27FC236}">
                <a16:creationId xmlns:a16="http://schemas.microsoft.com/office/drawing/2014/main" id="{04AE7007-3208-0054-2920-AA08B192EDC3}"/>
              </a:ext>
            </a:extLst>
          </p:cNvPr>
          <p:cNvPicPr>
            <a:picLocks noChangeAspect="1"/>
          </p:cNvPicPr>
          <p:nvPr/>
        </p:nvPicPr>
        <p:blipFill>
          <a:blip r:embed="rId3" cstate="email">
            <a:extLst>
              <a:ext uri="{28A0092B-C50C-407E-A947-70E740481C1C}">
                <a14:useLocalDpi xmlns:a14="http://schemas.microsoft.com/office/drawing/2010/main"/>
              </a:ext>
            </a:extLst>
          </a:blip>
          <a:srcRect r="-1"/>
          <a:stretch>
            <a:fillRect/>
          </a:stretch>
        </p:blipFill>
        <p:spPr>
          <a:xfrm>
            <a:off x="20" y="1"/>
            <a:ext cx="5676880" cy="3429000"/>
          </a:xfrm>
          <a:prstGeom prst="rect">
            <a:avLst/>
          </a:prstGeom>
        </p:spPr>
      </p:pic>
      <p:cxnSp>
        <p:nvCxnSpPr>
          <p:cNvPr id="63" name="Straight Connector 62">
            <a:extLst>
              <a:ext uri="{FF2B5EF4-FFF2-40B4-BE49-F238E27FC236}">
                <a16:creationId xmlns:a16="http://schemas.microsoft.com/office/drawing/2014/main" id="{D132AEA7-A24A-45A9-BF8F-D0AFF34DF6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79153"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4426C1D4-82F7-A14F-8D8E-CD859492940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20" y="3429000"/>
            <a:ext cx="5676880" cy="3429000"/>
          </a:xfrm>
          <a:prstGeom prst="rect">
            <a:avLst/>
          </a:prstGeom>
        </p:spPr>
      </p:pic>
      <p:sp>
        <p:nvSpPr>
          <p:cNvPr id="8" name="TextBox 7">
            <a:extLst>
              <a:ext uri="{FF2B5EF4-FFF2-40B4-BE49-F238E27FC236}">
                <a16:creationId xmlns:a16="http://schemas.microsoft.com/office/drawing/2014/main" id="{32CFC6D2-D77C-4A88-18E3-3DB6AA78A1D2}"/>
              </a:ext>
            </a:extLst>
          </p:cNvPr>
          <p:cNvSpPr txBox="1"/>
          <p:nvPr/>
        </p:nvSpPr>
        <p:spPr>
          <a:xfrm>
            <a:off x="1925052" y="1031001"/>
            <a:ext cx="2406315" cy="1077218"/>
          </a:xfrm>
          <a:prstGeom prst="rect">
            <a:avLst/>
          </a:prstGeom>
          <a:noFill/>
        </p:spPr>
        <p:txBody>
          <a:bodyPr wrap="square" rtlCol="0">
            <a:spAutoFit/>
          </a:bodyPr>
          <a:lstStyle/>
          <a:p>
            <a:pPr algn="ctr"/>
            <a:r>
              <a:rPr lang="en-GB" sz="3200" b="1" dirty="0">
                <a:solidFill>
                  <a:schemeClr val="bg2">
                    <a:lumMod val="50000"/>
                  </a:schemeClr>
                </a:solidFill>
              </a:rPr>
              <a:t>Cloud of Witnesses</a:t>
            </a:r>
          </a:p>
        </p:txBody>
      </p:sp>
    </p:spTree>
    <p:extLst>
      <p:ext uri="{BB962C8B-B14F-4D97-AF65-F5344CB8AC3E}">
        <p14:creationId xmlns:p14="http://schemas.microsoft.com/office/powerpoint/2010/main" val="17841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77721-9563-5D16-E025-81708A589DA2}"/>
              </a:ext>
            </a:extLst>
          </p:cNvPr>
          <p:cNvSpPr>
            <a:spLocks noGrp="1"/>
          </p:cNvSpPr>
          <p:nvPr>
            <p:ph type="title"/>
          </p:nvPr>
        </p:nvSpPr>
        <p:spPr>
          <a:xfrm>
            <a:off x="4694360" y="286070"/>
            <a:ext cx="1775452" cy="744595"/>
          </a:xfrm>
        </p:spPr>
        <p:txBody>
          <a:bodyPr/>
          <a:lstStyle/>
          <a:p>
            <a:r>
              <a:rPr lang="en-GB" dirty="0"/>
              <a:t>Circles</a:t>
            </a:r>
          </a:p>
        </p:txBody>
      </p:sp>
      <p:sp>
        <p:nvSpPr>
          <p:cNvPr id="3" name="Content Placeholder 2">
            <a:extLst>
              <a:ext uri="{FF2B5EF4-FFF2-40B4-BE49-F238E27FC236}">
                <a16:creationId xmlns:a16="http://schemas.microsoft.com/office/drawing/2014/main" id="{7CB44886-9EC5-8B42-44AC-649D11AF6627}"/>
              </a:ext>
            </a:extLst>
          </p:cNvPr>
          <p:cNvSpPr>
            <a:spLocks noGrp="1"/>
          </p:cNvSpPr>
          <p:nvPr>
            <p:ph idx="1"/>
          </p:nvPr>
        </p:nvSpPr>
        <p:spPr>
          <a:xfrm>
            <a:off x="640080" y="1215189"/>
            <a:ext cx="10890928" cy="4984443"/>
          </a:xfrm>
        </p:spPr>
        <p:txBody>
          <a:bodyPr>
            <a:normAutofit fontScale="85000" lnSpcReduction="20000"/>
          </a:bodyPr>
          <a:lstStyle/>
          <a:p>
            <a:r>
              <a:rPr lang="en-GB" sz="2400" b="1" dirty="0"/>
              <a:t>Circles are everywhere. Think of some!</a:t>
            </a:r>
          </a:p>
          <a:p>
            <a:r>
              <a:rPr lang="en-GB" sz="2400" b="1" dirty="0"/>
              <a:t>The Sun. The Earth. Our eyes. The shape of water in a puddle. The middle letters in the word ‘LOOK’. The shape of a cake, or a pizza. Crop circles. Can you think of some more?</a:t>
            </a:r>
          </a:p>
          <a:p>
            <a:r>
              <a:rPr lang="en-GB" sz="2400" b="1" dirty="0"/>
              <a:t>We use circles in maths and geometry. And people make signs and symbols all the time. And the circle is a favourite symbol. What does it mean when we say: </a:t>
            </a:r>
            <a:br>
              <a:rPr lang="en-GB" sz="2400" b="1" dirty="0"/>
            </a:br>
            <a:r>
              <a:rPr lang="en-GB" sz="2400" b="1" dirty="0"/>
              <a:t>‘Round and round we go.’ ‘The Circle of Life’ or ‘Rings for our fingers’. ‘All hold hands and dance round the circle’. </a:t>
            </a:r>
            <a:br>
              <a:rPr lang="en-GB" sz="2400" b="1" dirty="0"/>
            </a:br>
            <a:r>
              <a:rPr lang="en-GB" sz="2400" b="1" dirty="0"/>
              <a:t>Do you know any more?</a:t>
            </a:r>
          </a:p>
          <a:p>
            <a:r>
              <a:rPr lang="en-GB" sz="2400" b="1" dirty="0"/>
              <a:t>All the amazing religions of the world use the circle as a symbol. </a:t>
            </a:r>
            <a:br>
              <a:rPr lang="en-GB" sz="2400" b="1" dirty="0"/>
            </a:br>
            <a:r>
              <a:rPr lang="en-GB" sz="2400" b="1" dirty="0"/>
              <a:t>The Buddha gave us the Wheel of Life. Sikhs wear a steel circle on their wrist as a sign of God. A crescent moon is a symbol for Islam. Christians remember a round stone that was rolled away on Easter morning: a sign of new life.</a:t>
            </a:r>
            <a:endParaRPr lang="en-GB" sz="2400" b="1" dirty="0">
              <a:solidFill>
                <a:schemeClr val="bg2">
                  <a:lumMod val="50000"/>
                </a:schemeClr>
              </a:solidFill>
            </a:endParaRPr>
          </a:p>
          <a:p>
            <a:r>
              <a:rPr lang="en-GB" sz="2400" b="1" dirty="0">
                <a:solidFill>
                  <a:srgbClr val="660066"/>
                </a:solidFill>
              </a:rPr>
              <a:t>We will look at three artworks that make a circle into a spiritual symbol. </a:t>
            </a:r>
            <a:br>
              <a:rPr lang="en-GB" sz="2400" b="1" dirty="0">
                <a:solidFill>
                  <a:srgbClr val="660066"/>
                </a:solidFill>
              </a:rPr>
            </a:br>
            <a:r>
              <a:rPr lang="en-GB" sz="2400" b="1" dirty="0">
                <a:solidFill>
                  <a:srgbClr val="660066"/>
                </a:solidFill>
              </a:rPr>
              <a:t>Different pupils can read aloud from the slides, but everyone: LISTEN and THINK!</a:t>
            </a:r>
          </a:p>
        </p:txBody>
      </p:sp>
    </p:spTree>
    <p:extLst>
      <p:ext uri="{BB962C8B-B14F-4D97-AF65-F5344CB8AC3E}">
        <p14:creationId xmlns:p14="http://schemas.microsoft.com/office/powerpoint/2010/main" val="335608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0A874307-3A9D-8465-72ED-CE1B77055A0F}"/>
            </a:ext>
          </a:extLst>
        </p:cNvPr>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149F9F0F-FB8C-5565-247C-BDCC156B5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ABA4FDDF-F59C-428B-8603-3A86D75931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ircular gold and silver object&#10;&#10;AI-generated content may be incorrect.">
            <a:extLst>
              <a:ext uri="{FF2B5EF4-FFF2-40B4-BE49-F238E27FC236}">
                <a16:creationId xmlns:a16="http://schemas.microsoft.com/office/drawing/2014/main" id="{A9BCFF43-128C-5C8E-B882-BD682EB4C8A0}"/>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a:xfrm>
            <a:off x="1" y="1"/>
            <a:ext cx="12192000" cy="6857988"/>
          </a:xfrm>
          <a:prstGeom prst="rect">
            <a:avLst/>
          </a:prstGeom>
        </p:spPr>
      </p:pic>
    </p:spTree>
    <p:extLst>
      <p:ext uri="{BB962C8B-B14F-4D97-AF65-F5344CB8AC3E}">
        <p14:creationId xmlns:p14="http://schemas.microsoft.com/office/powerpoint/2010/main" val="440597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ircular gold and silver object&#10;&#10;AI-generated content may be incorrect.">
            <a:extLst>
              <a:ext uri="{FF2B5EF4-FFF2-40B4-BE49-F238E27FC236}">
                <a16:creationId xmlns:a16="http://schemas.microsoft.com/office/drawing/2014/main" id="{E8919922-15E2-6E4E-19C0-A9FB0E182615}"/>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5064551" y="-1268588"/>
            <a:ext cx="7249369" cy="9665828"/>
          </a:xfrm>
        </p:spPr>
      </p:pic>
      <p:sp>
        <p:nvSpPr>
          <p:cNvPr id="3" name="TextBox 2">
            <a:extLst>
              <a:ext uri="{FF2B5EF4-FFF2-40B4-BE49-F238E27FC236}">
                <a16:creationId xmlns:a16="http://schemas.microsoft.com/office/drawing/2014/main" id="{33DD21EA-E7B5-9C8E-1ACB-327021C5502C}"/>
              </a:ext>
            </a:extLst>
          </p:cNvPr>
          <p:cNvSpPr txBox="1"/>
          <p:nvPr/>
        </p:nvSpPr>
        <p:spPr>
          <a:xfrm>
            <a:off x="399312" y="1098505"/>
            <a:ext cx="4354688" cy="5170646"/>
          </a:xfrm>
          <a:prstGeom prst="rect">
            <a:avLst/>
          </a:prstGeom>
          <a:noFill/>
        </p:spPr>
        <p:txBody>
          <a:bodyPr wrap="square" rtlCol="0">
            <a:spAutoFit/>
          </a:bodyPr>
          <a:lstStyle/>
          <a:p>
            <a:r>
              <a:rPr lang="en-GB" sz="2200" b="1" dirty="0">
                <a:latin typeface="+mj-lt"/>
              </a:rPr>
              <a:t>Six pieces of information about the art.</a:t>
            </a:r>
          </a:p>
          <a:p>
            <a:pPr marL="342900" indent="-342900">
              <a:buAutoNum type="arabicPeriod"/>
            </a:pPr>
            <a:r>
              <a:rPr lang="en-GB" sz="2200" b="1" dirty="0">
                <a:latin typeface="+mj-lt"/>
              </a:rPr>
              <a:t>The work of art is called ‘Life 1’</a:t>
            </a:r>
          </a:p>
          <a:p>
            <a:pPr marL="342900" indent="-342900">
              <a:buAutoNum type="arabicPeriod"/>
            </a:pPr>
            <a:r>
              <a:rPr lang="en-GB" sz="2200" b="1" dirty="0">
                <a:latin typeface="+mj-lt"/>
              </a:rPr>
              <a:t>Svetlana, the artist is a Christian.</a:t>
            </a:r>
          </a:p>
          <a:p>
            <a:pPr marL="342900" indent="-342900">
              <a:buAutoNum type="arabicPeriod"/>
            </a:pPr>
            <a:r>
              <a:rPr lang="en-GB" sz="2200" b="1" dirty="0">
                <a:latin typeface="+mj-lt"/>
              </a:rPr>
              <a:t>She made 10 copies of this.</a:t>
            </a:r>
          </a:p>
          <a:p>
            <a:pPr marL="342900" indent="-342900">
              <a:buAutoNum type="arabicPeriod"/>
            </a:pPr>
            <a:r>
              <a:rPr lang="en-GB" sz="2200" b="1" dirty="0">
                <a:latin typeface="+mj-lt"/>
              </a:rPr>
              <a:t>There are 51 line circles – </a:t>
            </a:r>
            <a:br>
              <a:rPr lang="en-GB" sz="2200" b="1" dirty="0">
                <a:latin typeface="+mj-lt"/>
              </a:rPr>
            </a:br>
            <a:r>
              <a:rPr lang="en-GB" sz="2200" b="1" dirty="0">
                <a:latin typeface="+mj-lt"/>
              </a:rPr>
              <a:t>of gold in the print.</a:t>
            </a:r>
          </a:p>
          <a:p>
            <a:pPr marL="342900" indent="-342900">
              <a:buAutoNum type="arabicPeriod"/>
            </a:pPr>
            <a:r>
              <a:rPr lang="en-GB" sz="2200" b="1" dirty="0">
                <a:latin typeface="+mj-lt"/>
              </a:rPr>
              <a:t>Psalm 51 (in the Bible) is a prayer for forgiveness</a:t>
            </a:r>
          </a:p>
          <a:p>
            <a:pPr marL="342900" indent="-342900">
              <a:buAutoNum type="arabicPeriod"/>
            </a:pPr>
            <a:r>
              <a:rPr lang="en-GB" sz="2200" b="1" dirty="0">
                <a:latin typeface="+mj-lt"/>
              </a:rPr>
              <a:t>The Psalm asks God: </a:t>
            </a:r>
            <a:br>
              <a:rPr lang="en-GB" sz="2200" b="1" dirty="0">
                <a:latin typeface="+mj-lt"/>
              </a:rPr>
            </a:br>
            <a:r>
              <a:rPr lang="en-GB" sz="2200" b="1" dirty="0">
                <a:latin typeface="+mj-lt"/>
              </a:rPr>
              <a:t>‘let me hear joy and gladness’ </a:t>
            </a:r>
            <a:br>
              <a:rPr lang="en-GB" sz="2200" b="1" dirty="0">
                <a:latin typeface="+mj-lt"/>
              </a:rPr>
            </a:br>
            <a:r>
              <a:rPr lang="en-GB" sz="2200" b="1" dirty="0">
                <a:latin typeface="+mj-lt"/>
              </a:rPr>
              <a:t>The  artwork connects ideas about hearing and heartbeats to prayer, forgiveness and joy.</a:t>
            </a:r>
          </a:p>
        </p:txBody>
      </p:sp>
    </p:spTree>
    <p:extLst>
      <p:ext uri="{BB962C8B-B14F-4D97-AF65-F5344CB8AC3E}">
        <p14:creationId xmlns:p14="http://schemas.microsoft.com/office/powerpoint/2010/main" val="1191615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4228</Words>
  <Application>Microsoft Office PowerPoint</Application>
  <PresentationFormat>Widescreen</PresentationFormat>
  <Paragraphs>179</Paragraphs>
  <Slides>34</Slides>
  <Notes>24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34</vt:i4>
      </vt:variant>
    </vt:vector>
  </HeadingPairs>
  <TitlesOfParts>
    <vt:vector size="45" baseType="lpstr">
      <vt:lpstr>Abadi</vt:lpstr>
      <vt:lpstr>Aptos</vt:lpstr>
      <vt:lpstr>Arial</vt:lpstr>
      <vt:lpstr>Avenir Next LT Pro</vt:lpstr>
      <vt:lpstr>Calibri</vt:lpstr>
      <vt:lpstr>Calibri Light</vt:lpstr>
      <vt:lpstr>Comic Sans MS</vt:lpstr>
      <vt:lpstr>Grandview Display</vt:lpstr>
      <vt:lpstr>Neue Haas Grotesk Text Pro</vt:lpstr>
      <vt:lpstr>DashVTI</vt:lpstr>
      <vt:lpstr>Office Theme</vt:lpstr>
      <vt:lpstr>Searching for God? Lesson 1, Primary Three circles: looking at art to think about spiritual ideas. </vt:lpstr>
      <vt:lpstr>Searching for God Art and Circles.</vt:lpstr>
      <vt:lpstr>Searching for God:  Aims These lessons aim to enable learners to: a. think about art works that express big ideas about God and spiritual questions. b. develop broad minded and open-hearted responses to the ideas of others. c. consider religious teachings about God for themselves. d. respond creatively for themselves to theological learning in RE.  These aims mean each lesson intends to be theological,  interfaith-informed, rooted in religious ideas and creative.</vt:lpstr>
      <vt:lpstr>Searching for God:  Aims for this lesson. Learners will be able to: a. think about 3 art works that use a circle to express an idea about God. b. respond to the three artworks by thinking about emotions and ideas. c. consider spiritual ideas from sacred texts about God for themselves. d. respond creatively to the learning for themselves in RE.  </vt:lpstr>
      <vt:lpstr>Searching for God</vt:lpstr>
      <vt:lpstr>In 2025, in London, an Art exhibition called ‘Cloud of Witnesses’ showed lots of artists’ works about God.  They explored faith in God and doubt.   From different religions and no religion, these artworks show us some creative ways to explore some of life’s biggest questions. </vt:lpstr>
      <vt:lpstr>Circles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Lorna May Wadsworth, Blue Christ, 2021   Lorna, from Sheffield, is famous for painting famous people like two former Prime Ministers – Margaret Thatcher and Tony Blair; and film-maker, Richard Curtis. www.lornamaywadsworth.com   The sitter for this arresting painting of Christ, crowned with a 24-carat gold crown of thorns, was the fashion model, Jamel Gordon-Lynch.  ‘Blue Christ’ is a tondo, or circular portrait. Lorna wants to make people think again about Jesus and she challenges the normal conventions of how Jesus and his disciples are traditionally portrayed. Her work sometimes shows solidarity with the ‘Black Lives Matter’ movement.</vt:lpstr>
      <vt:lpstr>Think about all three of these art works… What questions would you like to ask?</vt:lpstr>
      <vt:lpstr>Work with a partner. Take this writing frame and use your imagination to fill it in. Look for similarities and differences between the three works of art you have been studying.</vt:lpstr>
      <vt:lpstr>PowerPoint Presentation</vt:lpstr>
      <vt:lpstr>PowerPoint Presentation</vt:lpstr>
      <vt:lpstr>Your task:  Create an ‘art circle’ using a wise saying you choose.  On the next slide:  5 examples of wise sayings about what lasts forever (like a circle) from different religions.  Or choose your own!</vt:lpstr>
      <vt:lpstr>Wisdom from different religions. What are your thoughts?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Partnership</vt:lpstr>
      <vt:lpstr>Connections to the Catholic RE Directory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Lat Blaylock</dc:creator>
  <cp:lastModifiedBy>Fleur Dorrell</cp:lastModifiedBy>
  <cp:revision>13</cp:revision>
  <dcterms:created xsi:type="dcterms:W3CDTF">2025-04-24T14:32:16Z</dcterms:created>
  <dcterms:modified xsi:type="dcterms:W3CDTF">2026-04-30T09:38:25Z</dcterms:modified>
</cp:coreProperties>
</file>