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61" r:id="rId3"/>
    <p:sldId id="265" r:id="rId4"/>
    <p:sldId id="259" r:id="rId5"/>
    <p:sldId id="260" r:id="rId6"/>
    <p:sldId id="314" r:id="rId7"/>
    <p:sldId id="323" r:id="rId8"/>
    <p:sldId id="315" r:id="rId9"/>
    <p:sldId id="316" r:id="rId10"/>
    <p:sldId id="271" r:id="rId11"/>
    <p:sldId id="272" r:id="rId12"/>
    <p:sldId id="303" r:id="rId13"/>
    <p:sldId id="326" r:id="rId14"/>
    <p:sldId id="266" r:id="rId15"/>
    <p:sldId id="307" r:id="rId16"/>
    <p:sldId id="312" r:id="rId17"/>
    <p:sldId id="313" r:id="rId18"/>
    <p:sldId id="317" r:id="rId19"/>
    <p:sldId id="329" r:id="rId20"/>
    <p:sldId id="324" r:id="rId21"/>
    <p:sldId id="328" r:id="rId22"/>
    <p:sldId id="327" r:id="rId23"/>
    <p:sldId id="325" r:id="rId24"/>
    <p:sldId id="320" r:id="rId25"/>
    <p:sldId id="319" r:id="rId26"/>
    <p:sldId id="318" r:id="rId27"/>
    <p:sldId id="321" r:id="rId28"/>
    <p:sldId id="322" r:id="rId29"/>
    <p:sldId id="262"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67501-74B7-07B8-86C2-8B0FA0743BCA}" name="Fleur Dorrell" initials="FD" userId="S::Fleur.Dorrell@cbcew.org.uk::29f7f9b2-a62b-47d4-9532-761751c4a8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B1F4E-B3A2-4FF8-A379-587581CD570D}" v="76" dt="2026-05-01T10:40:42.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3987" autoAdjust="0"/>
  </p:normalViewPr>
  <p:slideViewPr>
    <p:cSldViewPr snapToGrid="0">
      <p:cViewPr varScale="1">
        <p:scale>
          <a:sx n="70" d="100"/>
          <a:sy n="70" d="100"/>
        </p:scale>
        <p:origin x="5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29f7f9b2-a62b-47d4-9532-761751c4a846" providerId="ADAL" clId="{7ABC6883-4636-4685-92EA-1F00858387A8}"/>
    <pc:docChg chg="undo custSel modSld">
      <pc:chgData name="Fleur Dorrell" userId="29f7f9b2-a62b-47d4-9532-761751c4a846" providerId="ADAL" clId="{7ABC6883-4636-4685-92EA-1F00858387A8}" dt="2026-05-01T10:43:11.940" v="268" actId="20577"/>
      <pc:docMkLst>
        <pc:docMk/>
      </pc:docMkLst>
      <pc:sldChg chg="modSp mod">
        <pc:chgData name="Fleur Dorrell" userId="29f7f9b2-a62b-47d4-9532-761751c4a846" providerId="ADAL" clId="{7ABC6883-4636-4685-92EA-1F00858387A8}" dt="2026-05-01T10:40:01.661" v="244" actId="20577"/>
        <pc:sldMkLst>
          <pc:docMk/>
          <pc:sldMk cId="869963449" sldId="256"/>
        </pc:sldMkLst>
        <pc:spChg chg="mod">
          <ac:chgData name="Fleur Dorrell" userId="29f7f9b2-a62b-47d4-9532-761751c4a846" providerId="ADAL" clId="{7ABC6883-4636-4685-92EA-1F00858387A8}" dt="2026-05-01T10:40:01.661" v="244" actId="20577"/>
          <ac:spMkLst>
            <pc:docMk/>
            <pc:sldMk cId="869963449" sldId="256"/>
            <ac:spMk id="2" creationId="{8C52EA65-EB56-E7C6-7BB4-78CC1C22FE7E}"/>
          </ac:spMkLst>
        </pc:spChg>
        <pc:spChg chg="mod">
          <ac:chgData name="Fleur Dorrell" userId="29f7f9b2-a62b-47d4-9532-761751c4a846" providerId="ADAL" clId="{7ABC6883-4636-4685-92EA-1F00858387A8}" dt="2026-04-30T09:40:40.935" v="206" actId="20577"/>
          <ac:spMkLst>
            <pc:docMk/>
            <pc:sldMk cId="869963449" sldId="256"/>
            <ac:spMk id="3" creationId="{79D0A5D0-0AA3-D6B0-10F3-729550183D56}"/>
          </ac:spMkLst>
        </pc:spChg>
      </pc:sldChg>
      <pc:sldChg chg="modSp mod">
        <pc:chgData name="Fleur Dorrell" userId="29f7f9b2-a62b-47d4-9532-761751c4a846" providerId="ADAL" clId="{7ABC6883-4636-4685-92EA-1F00858387A8}" dt="2026-05-01T10:40:42.333" v="258" actId="20577"/>
        <pc:sldMkLst>
          <pc:docMk/>
          <pc:sldMk cId="178410663" sldId="260"/>
        </pc:sldMkLst>
        <pc:spChg chg="mod">
          <ac:chgData name="Fleur Dorrell" userId="29f7f9b2-a62b-47d4-9532-761751c4a846" providerId="ADAL" clId="{7ABC6883-4636-4685-92EA-1F00858387A8}" dt="2026-05-01T10:40:42.333" v="258" actId="20577"/>
          <ac:spMkLst>
            <pc:docMk/>
            <pc:sldMk cId="178410663" sldId="260"/>
            <ac:spMk id="2" creationId="{A53A8327-C877-DA97-462A-2C9D20BDD828}"/>
          </ac:spMkLst>
        </pc:spChg>
        <pc:picChg chg="mod">
          <ac:chgData name="Fleur Dorrell" userId="29f7f9b2-a62b-47d4-9532-761751c4a846" providerId="ADAL" clId="{7ABC6883-4636-4685-92EA-1F00858387A8}" dt="2026-04-30T07:57:23.875" v="78" actId="14100"/>
          <ac:picMkLst>
            <pc:docMk/>
            <pc:sldMk cId="178410663" sldId="260"/>
            <ac:picMk id="3" creationId="{2B623EB4-8029-C80C-ADAB-15A2D75CCBA3}"/>
          </ac:picMkLst>
        </pc:picChg>
        <pc:picChg chg="mod ord">
          <ac:chgData name="Fleur Dorrell" userId="29f7f9b2-a62b-47d4-9532-761751c4a846" providerId="ADAL" clId="{7ABC6883-4636-4685-92EA-1F00858387A8}" dt="2026-04-30T07:57:27.696" v="79" actId="166"/>
          <ac:picMkLst>
            <pc:docMk/>
            <pc:sldMk cId="178410663" sldId="260"/>
            <ac:picMk id="6" creationId="{4426C1D4-82F7-A14F-8D8E-CD8594929405}"/>
          </ac:picMkLst>
        </pc:picChg>
      </pc:sldChg>
      <pc:sldChg chg="modSp mod">
        <pc:chgData name="Fleur Dorrell" userId="29f7f9b2-a62b-47d4-9532-761751c4a846" providerId="ADAL" clId="{7ABC6883-4636-4685-92EA-1F00858387A8}" dt="2026-05-01T10:37:25.988" v="227" actId="14100"/>
        <pc:sldMkLst>
          <pc:docMk/>
          <pc:sldMk cId="3600038990" sldId="261"/>
        </pc:sldMkLst>
        <pc:spChg chg="mod">
          <ac:chgData name="Fleur Dorrell" userId="29f7f9b2-a62b-47d4-9532-761751c4a846" providerId="ADAL" clId="{7ABC6883-4636-4685-92EA-1F00858387A8}" dt="2026-05-01T10:37:25.988" v="227" actId="14100"/>
          <ac:spMkLst>
            <pc:docMk/>
            <pc:sldMk cId="3600038990" sldId="261"/>
            <ac:spMk id="2" creationId="{8CBAAE6C-A5A4-FA5C-5808-E7ADFA6D8A15}"/>
          </ac:spMkLst>
        </pc:spChg>
        <pc:spChg chg="mod">
          <ac:chgData name="Fleur Dorrell" userId="29f7f9b2-a62b-47d4-9532-761751c4a846" providerId="ADAL" clId="{7ABC6883-4636-4685-92EA-1F00858387A8}" dt="2026-04-30T09:40:47.768" v="210" actId="27636"/>
          <ac:spMkLst>
            <pc:docMk/>
            <pc:sldMk cId="3600038990" sldId="261"/>
            <ac:spMk id="3" creationId="{649B5490-AA8D-B0C0-148F-9B19CAE29A9E}"/>
          </ac:spMkLst>
        </pc:spChg>
      </pc:sldChg>
      <pc:sldChg chg="modSp mod">
        <pc:chgData name="Fleur Dorrell" userId="29f7f9b2-a62b-47d4-9532-761751c4a846" providerId="ADAL" clId="{7ABC6883-4636-4685-92EA-1F00858387A8}" dt="2026-05-01T09:19:56.987" v="225" actId="1076"/>
        <pc:sldMkLst>
          <pc:docMk/>
          <pc:sldMk cId="1390614365" sldId="262"/>
        </pc:sldMkLst>
        <pc:spChg chg="mod">
          <ac:chgData name="Fleur Dorrell" userId="29f7f9b2-a62b-47d4-9532-761751c4a846" providerId="ADAL" clId="{7ABC6883-4636-4685-92EA-1F00858387A8}" dt="2026-05-01T09:19:56.987" v="225" actId="1076"/>
          <ac:spMkLst>
            <pc:docMk/>
            <pc:sldMk cId="1390614365" sldId="262"/>
            <ac:spMk id="2" creationId="{EF0AB24A-76B8-9412-5FEE-DDAE10EAE21F}"/>
          </ac:spMkLst>
        </pc:spChg>
        <pc:picChg chg="mod">
          <ac:chgData name="Fleur Dorrell" userId="29f7f9b2-a62b-47d4-9532-761751c4a846" providerId="ADAL" clId="{7ABC6883-4636-4685-92EA-1F00858387A8}" dt="2026-05-01T09:19:47.750" v="222" actId="14100"/>
          <ac:picMkLst>
            <pc:docMk/>
            <pc:sldMk cId="1390614365" sldId="262"/>
            <ac:picMk id="5" creationId="{D428F536-5F0F-1425-E818-3ACD35012C22}"/>
          </ac:picMkLst>
        </pc:picChg>
        <pc:picChg chg="mod">
          <ac:chgData name="Fleur Dorrell" userId="29f7f9b2-a62b-47d4-9532-761751c4a846" providerId="ADAL" clId="{7ABC6883-4636-4685-92EA-1F00858387A8}" dt="2026-05-01T09:19:45.008" v="221" actId="14100"/>
          <ac:picMkLst>
            <pc:docMk/>
            <pc:sldMk cId="1390614365" sldId="262"/>
            <ac:picMk id="7" creationId="{C99BBDB8-48F9-188E-E314-934E7F144A5A}"/>
          </ac:picMkLst>
        </pc:picChg>
        <pc:picChg chg="mod">
          <ac:chgData name="Fleur Dorrell" userId="29f7f9b2-a62b-47d4-9532-761751c4a846" providerId="ADAL" clId="{7ABC6883-4636-4685-92EA-1F00858387A8}" dt="2026-05-01T09:19:50.112" v="223" actId="14100"/>
          <ac:picMkLst>
            <pc:docMk/>
            <pc:sldMk cId="1390614365" sldId="262"/>
            <ac:picMk id="9" creationId="{41E23320-9830-CF2C-34D8-6170B13897DB}"/>
          </ac:picMkLst>
        </pc:picChg>
      </pc:sldChg>
      <pc:sldChg chg="modSp mod">
        <pc:chgData name="Fleur Dorrell" userId="29f7f9b2-a62b-47d4-9532-761751c4a846" providerId="ADAL" clId="{7ABC6883-4636-4685-92EA-1F00858387A8}" dt="2026-05-01T10:38:01.966" v="236" actId="14100"/>
        <pc:sldMkLst>
          <pc:docMk/>
          <pc:sldMk cId="373948063" sldId="265"/>
        </pc:sldMkLst>
        <pc:spChg chg="mod">
          <ac:chgData name="Fleur Dorrell" userId="29f7f9b2-a62b-47d4-9532-761751c4a846" providerId="ADAL" clId="{7ABC6883-4636-4685-92EA-1F00858387A8}" dt="2026-05-01T10:38:01.966" v="236" actId="14100"/>
          <ac:spMkLst>
            <pc:docMk/>
            <pc:sldMk cId="373948063" sldId="265"/>
            <ac:spMk id="2" creationId="{14B4804E-0027-8179-2022-AC4A27F90395}"/>
          </ac:spMkLst>
        </pc:spChg>
        <pc:spChg chg="mod">
          <ac:chgData name="Fleur Dorrell" userId="29f7f9b2-a62b-47d4-9532-761751c4a846" providerId="ADAL" clId="{7ABC6883-4636-4685-92EA-1F00858387A8}" dt="2026-04-30T09:41:00.697" v="216" actId="20577"/>
          <ac:spMkLst>
            <pc:docMk/>
            <pc:sldMk cId="373948063" sldId="265"/>
            <ac:spMk id="3" creationId="{807A9AF5-5D14-FDC2-43BD-1480609D2016}"/>
          </ac:spMkLst>
        </pc:spChg>
      </pc:sldChg>
      <pc:sldChg chg="modSp">
        <pc:chgData name="Fleur Dorrell" userId="29f7f9b2-a62b-47d4-9532-761751c4a846" providerId="ADAL" clId="{7ABC6883-4636-4685-92EA-1F00858387A8}" dt="2026-04-30T08:02:07.658" v="122" actId="20577"/>
        <pc:sldMkLst>
          <pc:docMk/>
          <pc:sldMk cId="2546202937" sldId="266"/>
        </pc:sldMkLst>
        <pc:spChg chg="mod">
          <ac:chgData name="Fleur Dorrell" userId="29f7f9b2-a62b-47d4-9532-761751c4a846" providerId="ADAL" clId="{7ABC6883-4636-4685-92EA-1F00858387A8}" dt="2026-04-30T08:02:07.658" v="122" actId="20577"/>
          <ac:spMkLst>
            <pc:docMk/>
            <pc:sldMk cId="2546202937" sldId="266"/>
            <ac:spMk id="5" creationId="{FEC37AA4-6BC0-BFEF-3DA1-D7E61FCEDCB7}"/>
          </ac:spMkLst>
        </pc:spChg>
      </pc:sldChg>
      <pc:sldChg chg="modSp mod">
        <pc:chgData name="Fleur Dorrell" userId="29f7f9b2-a62b-47d4-9532-761751c4a846" providerId="ADAL" clId="{7ABC6883-4636-4685-92EA-1F00858387A8}" dt="2026-05-01T10:39:50.773" v="243" actId="1076"/>
        <pc:sldMkLst>
          <pc:docMk/>
          <pc:sldMk cId="3817789049" sldId="271"/>
        </pc:sldMkLst>
        <pc:spChg chg="mod">
          <ac:chgData name="Fleur Dorrell" userId="29f7f9b2-a62b-47d4-9532-761751c4a846" providerId="ADAL" clId="{7ABC6883-4636-4685-92EA-1F00858387A8}" dt="2026-05-01T10:39:50.773" v="243" actId="1076"/>
          <ac:spMkLst>
            <pc:docMk/>
            <pc:sldMk cId="3817789049" sldId="271"/>
            <ac:spMk id="4" creationId="{1E99CF53-7E7C-47BF-B7DF-E2989D45F8FB}"/>
          </ac:spMkLst>
        </pc:spChg>
        <pc:picChg chg="mod">
          <ac:chgData name="Fleur Dorrell" userId="29f7f9b2-a62b-47d4-9532-761751c4a846" providerId="ADAL" clId="{7ABC6883-4636-4685-92EA-1F00858387A8}" dt="2026-05-01T10:39:44.394" v="242" actId="1076"/>
          <ac:picMkLst>
            <pc:docMk/>
            <pc:sldMk cId="3817789049" sldId="271"/>
            <ac:picMk id="2" creationId="{BB83D8BB-18A6-3112-1A59-6A5386C94485}"/>
          </ac:picMkLst>
        </pc:picChg>
      </pc:sldChg>
      <pc:sldChg chg="modSp mod">
        <pc:chgData name="Fleur Dorrell" userId="29f7f9b2-a62b-47d4-9532-761751c4a846" providerId="ADAL" clId="{7ABC6883-4636-4685-92EA-1F00858387A8}" dt="2026-05-01T10:41:43.067" v="260" actId="20577"/>
        <pc:sldMkLst>
          <pc:docMk/>
          <pc:sldMk cId="233626065" sldId="272"/>
        </pc:sldMkLst>
        <pc:spChg chg="mod">
          <ac:chgData name="Fleur Dorrell" userId="29f7f9b2-a62b-47d4-9532-761751c4a846" providerId="ADAL" clId="{7ABC6883-4636-4685-92EA-1F00858387A8}" dt="2026-05-01T10:41:43.067" v="260" actId="20577"/>
          <ac:spMkLst>
            <pc:docMk/>
            <pc:sldMk cId="233626065" sldId="272"/>
            <ac:spMk id="2" creationId="{21810D73-1570-18DE-EC7C-0FE6E2777326}"/>
          </ac:spMkLst>
        </pc:spChg>
        <pc:spChg chg="mod">
          <ac:chgData name="Fleur Dorrell" userId="29f7f9b2-a62b-47d4-9532-761751c4a846" providerId="ADAL" clId="{7ABC6883-4636-4685-92EA-1F00858387A8}" dt="2026-04-30T08:00:40.760" v="103" actId="27636"/>
          <ac:spMkLst>
            <pc:docMk/>
            <pc:sldMk cId="233626065" sldId="272"/>
            <ac:spMk id="6" creationId="{C635640E-29E5-1BE3-1959-32F6EF4ED61D}"/>
          </ac:spMkLst>
        </pc:spChg>
        <pc:picChg chg="mod">
          <ac:chgData name="Fleur Dorrell" userId="29f7f9b2-a62b-47d4-9532-761751c4a846" providerId="ADAL" clId="{7ABC6883-4636-4685-92EA-1F00858387A8}" dt="2026-04-30T08:00:29.244" v="97" actId="1076"/>
          <ac:picMkLst>
            <pc:docMk/>
            <pc:sldMk cId="233626065" sldId="272"/>
            <ac:picMk id="7" creationId="{83D9D16E-7739-E2AF-CA4B-77D3938862CB}"/>
          </ac:picMkLst>
        </pc:picChg>
      </pc:sldChg>
      <pc:sldChg chg="modSp mod">
        <pc:chgData name="Fleur Dorrell" userId="29f7f9b2-a62b-47d4-9532-761751c4a846" providerId="ADAL" clId="{7ABC6883-4636-4685-92EA-1F00858387A8}" dt="2026-05-01T10:42:14.817" v="263" actId="20577"/>
        <pc:sldMkLst>
          <pc:docMk/>
          <pc:sldMk cId="4211630981" sldId="303"/>
        </pc:sldMkLst>
        <pc:spChg chg="mod">
          <ac:chgData name="Fleur Dorrell" userId="29f7f9b2-a62b-47d4-9532-761751c4a846" providerId="ADAL" clId="{7ABC6883-4636-4685-92EA-1F00858387A8}" dt="2026-05-01T10:42:14.817" v="263" actId="20577"/>
          <ac:spMkLst>
            <pc:docMk/>
            <pc:sldMk cId="4211630981" sldId="303"/>
            <ac:spMk id="2" creationId="{92F5D49B-7D72-C920-DE89-F98470A28AA8}"/>
          </ac:spMkLst>
        </pc:spChg>
        <pc:spChg chg="mod">
          <ac:chgData name="Fleur Dorrell" userId="29f7f9b2-a62b-47d4-9532-761751c4a846" providerId="ADAL" clId="{7ABC6883-4636-4685-92EA-1F00858387A8}" dt="2026-04-30T08:01:20.467" v="105" actId="1076"/>
          <ac:spMkLst>
            <pc:docMk/>
            <pc:sldMk cId="4211630981" sldId="303"/>
            <ac:spMk id="6" creationId="{7F966697-1CC4-1760-B6E4-B03C264762BD}"/>
          </ac:spMkLst>
        </pc:spChg>
      </pc:sldChg>
      <pc:sldChg chg="modSp mod addAnim delAnim">
        <pc:chgData name="Fleur Dorrell" userId="29f7f9b2-a62b-47d4-9532-761751c4a846" providerId="ADAL" clId="{7ABC6883-4636-4685-92EA-1F00858387A8}" dt="2026-04-30T08:10:21.712" v="203" actId="1076"/>
        <pc:sldMkLst>
          <pc:docMk/>
          <pc:sldMk cId="1456199080" sldId="307"/>
        </pc:sldMkLst>
        <pc:spChg chg="mod">
          <ac:chgData name="Fleur Dorrell" userId="29f7f9b2-a62b-47d4-9532-761751c4a846" providerId="ADAL" clId="{7ABC6883-4636-4685-92EA-1F00858387A8}" dt="2026-04-30T08:10:21.712" v="203" actId="1076"/>
          <ac:spMkLst>
            <pc:docMk/>
            <pc:sldMk cId="1456199080" sldId="307"/>
            <ac:spMk id="2" creationId="{C85140CE-64C8-2507-2142-ECB2C0AFE9DD}"/>
          </ac:spMkLst>
        </pc:spChg>
        <pc:picChg chg="mod">
          <ac:chgData name="Fleur Dorrell" userId="29f7f9b2-a62b-47d4-9532-761751c4a846" providerId="ADAL" clId="{7ABC6883-4636-4685-92EA-1F00858387A8}" dt="2026-04-30T08:02:46.539" v="123" actId="208"/>
          <ac:picMkLst>
            <pc:docMk/>
            <pc:sldMk cId="1456199080" sldId="307"/>
            <ac:picMk id="7" creationId="{7247E94E-60D8-167E-E6CD-E44A5109E81A}"/>
          </ac:picMkLst>
        </pc:picChg>
      </pc:sldChg>
      <pc:sldChg chg="modSp mod">
        <pc:chgData name="Fleur Dorrell" userId="29f7f9b2-a62b-47d4-9532-761751c4a846" providerId="ADAL" clId="{7ABC6883-4636-4685-92EA-1F00858387A8}" dt="2026-05-01T10:43:11.940" v="268" actId="20577"/>
        <pc:sldMkLst>
          <pc:docMk/>
          <pc:sldMk cId="1731098022" sldId="312"/>
        </pc:sldMkLst>
        <pc:spChg chg="mod">
          <ac:chgData name="Fleur Dorrell" userId="29f7f9b2-a62b-47d4-9532-761751c4a846" providerId="ADAL" clId="{7ABC6883-4636-4685-92EA-1F00858387A8}" dt="2026-05-01T10:43:11.940" v="268" actId="20577"/>
          <ac:spMkLst>
            <pc:docMk/>
            <pc:sldMk cId="1731098022" sldId="312"/>
            <ac:spMk id="2" creationId="{E2F96844-4641-C828-6D12-C54874E8DEE7}"/>
          </ac:spMkLst>
        </pc:spChg>
        <pc:picChg chg="mod">
          <ac:chgData name="Fleur Dorrell" userId="29f7f9b2-a62b-47d4-9532-761751c4a846" providerId="ADAL" clId="{7ABC6883-4636-4685-92EA-1F00858387A8}" dt="2026-04-30T08:03:05.457" v="124" actId="208"/>
          <ac:picMkLst>
            <pc:docMk/>
            <pc:sldMk cId="1731098022" sldId="312"/>
            <ac:picMk id="5" creationId="{3A918ACF-47ED-8277-D575-2F1BEA48BCB6}"/>
          </ac:picMkLst>
        </pc:picChg>
      </pc:sldChg>
      <pc:sldChg chg="modSp mod">
        <pc:chgData name="Fleur Dorrell" userId="29f7f9b2-a62b-47d4-9532-761751c4a846" providerId="ADAL" clId="{7ABC6883-4636-4685-92EA-1F00858387A8}" dt="2026-04-30T08:03:58.745" v="135" actId="20577"/>
        <pc:sldMkLst>
          <pc:docMk/>
          <pc:sldMk cId="2928598554" sldId="313"/>
        </pc:sldMkLst>
        <pc:spChg chg="mod">
          <ac:chgData name="Fleur Dorrell" userId="29f7f9b2-a62b-47d4-9532-761751c4a846" providerId="ADAL" clId="{7ABC6883-4636-4685-92EA-1F00858387A8}" dt="2026-04-30T08:03:58.745" v="135" actId="20577"/>
          <ac:spMkLst>
            <pc:docMk/>
            <pc:sldMk cId="2928598554" sldId="313"/>
            <ac:spMk id="3" creationId="{C52995DC-5285-8576-068E-01A81FC4F102}"/>
          </ac:spMkLst>
        </pc:spChg>
        <pc:picChg chg="mod modCrop">
          <ac:chgData name="Fleur Dorrell" userId="29f7f9b2-a62b-47d4-9532-761751c4a846" providerId="ADAL" clId="{7ABC6883-4636-4685-92EA-1F00858387A8}" dt="2026-04-30T08:03:35.186" v="128" actId="14100"/>
          <ac:picMkLst>
            <pc:docMk/>
            <pc:sldMk cId="2928598554" sldId="313"/>
            <ac:picMk id="4" creationId="{4C691BE0-62BF-ABD5-1F01-FC36A39496C9}"/>
          </ac:picMkLst>
        </pc:picChg>
      </pc:sldChg>
      <pc:sldChg chg="modSp mod">
        <pc:chgData name="Fleur Dorrell" userId="29f7f9b2-a62b-47d4-9532-761751c4a846" providerId="ADAL" clId="{7ABC6883-4636-4685-92EA-1F00858387A8}" dt="2026-04-30T08:09:24.177" v="187" actId="1076"/>
        <pc:sldMkLst>
          <pc:docMk/>
          <pc:sldMk cId="480144647" sldId="314"/>
        </pc:sldMkLst>
        <pc:spChg chg="mod">
          <ac:chgData name="Fleur Dorrell" userId="29f7f9b2-a62b-47d4-9532-761751c4a846" providerId="ADAL" clId="{7ABC6883-4636-4685-92EA-1F00858387A8}" dt="2026-04-30T08:09:24.177" v="187" actId="1076"/>
          <ac:spMkLst>
            <pc:docMk/>
            <pc:sldMk cId="480144647" sldId="314"/>
            <ac:spMk id="3" creationId="{DF8806DA-78D4-B736-89EB-41D1F9D58F8E}"/>
          </ac:spMkLst>
        </pc:spChg>
        <pc:picChg chg="mod">
          <ac:chgData name="Fleur Dorrell" userId="29f7f9b2-a62b-47d4-9532-761751c4a846" providerId="ADAL" clId="{7ABC6883-4636-4685-92EA-1F00858387A8}" dt="2026-04-30T07:58:05.885" v="82" actId="1076"/>
          <ac:picMkLst>
            <pc:docMk/>
            <pc:sldMk cId="480144647" sldId="314"/>
            <ac:picMk id="2" creationId="{B2DA40CA-3FFF-A96C-9913-51FA9D6D78F3}"/>
          </ac:picMkLst>
        </pc:picChg>
      </pc:sldChg>
      <pc:sldChg chg="modSp mod">
        <pc:chgData name="Fleur Dorrell" userId="29f7f9b2-a62b-47d4-9532-761751c4a846" providerId="ADAL" clId="{7ABC6883-4636-4685-92EA-1F00858387A8}" dt="2026-04-30T07:58:51.734" v="89" actId="20577"/>
        <pc:sldMkLst>
          <pc:docMk/>
          <pc:sldMk cId="516801684" sldId="315"/>
        </pc:sldMkLst>
        <pc:spChg chg="mod">
          <ac:chgData name="Fleur Dorrell" userId="29f7f9b2-a62b-47d4-9532-761751c4a846" providerId="ADAL" clId="{7ABC6883-4636-4685-92EA-1F00858387A8}" dt="2026-04-30T07:58:51.734" v="89" actId="20577"/>
          <ac:spMkLst>
            <pc:docMk/>
            <pc:sldMk cId="516801684" sldId="315"/>
            <ac:spMk id="3" creationId="{5C59389E-7B12-500F-706B-8A6E4F5824DB}"/>
          </ac:spMkLst>
        </pc:spChg>
        <pc:picChg chg="mod">
          <ac:chgData name="Fleur Dorrell" userId="29f7f9b2-a62b-47d4-9532-761751c4a846" providerId="ADAL" clId="{7ABC6883-4636-4685-92EA-1F00858387A8}" dt="2026-04-30T07:58:38.514" v="87" actId="208"/>
          <ac:picMkLst>
            <pc:docMk/>
            <pc:sldMk cId="516801684" sldId="315"/>
            <ac:picMk id="5" creationId="{D73BED80-75E4-4E7D-A144-7DAC74EA5C3F}"/>
          </ac:picMkLst>
        </pc:picChg>
      </pc:sldChg>
      <pc:sldChg chg="modSp mod">
        <pc:chgData name="Fleur Dorrell" userId="29f7f9b2-a62b-47d4-9532-761751c4a846" providerId="ADAL" clId="{7ABC6883-4636-4685-92EA-1F00858387A8}" dt="2026-04-30T07:59:14.329" v="90" actId="208"/>
        <pc:sldMkLst>
          <pc:docMk/>
          <pc:sldMk cId="3025784390" sldId="316"/>
        </pc:sldMkLst>
        <pc:picChg chg="mod">
          <ac:chgData name="Fleur Dorrell" userId="29f7f9b2-a62b-47d4-9532-761751c4a846" providerId="ADAL" clId="{7ABC6883-4636-4685-92EA-1F00858387A8}" dt="2026-04-30T07:59:14.329" v="90" actId="208"/>
          <ac:picMkLst>
            <pc:docMk/>
            <pc:sldMk cId="3025784390" sldId="316"/>
            <ac:picMk id="5" creationId="{26AD5E75-4013-B739-9E4B-DBA8C84337D4}"/>
          </ac:picMkLst>
        </pc:picChg>
      </pc:sldChg>
      <pc:sldChg chg="modSp mod">
        <pc:chgData name="Fleur Dorrell" userId="29f7f9b2-a62b-47d4-9532-761751c4a846" providerId="ADAL" clId="{7ABC6883-4636-4685-92EA-1F00858387A8}" dt="2026-04-30T08:05:02.042" v="143" actId="208"/>
        <pc:sldMkLst>
          <pc:docMk/>
          <pc:sldMk cId="3774040623" sldId="317"/>
        </pc:sldMkLst>
        <pc:picChg chg="mod">
          <ac:chgData name="Fleur Dorrell" userId="29f7f9b2-a62b-47d4-9532-761751c4a846" providerId="ADAL" clId="{7ABC6883-4636-4685-92EA-1F00858387A8}" dt="2026-04-30T08:05:02.042" v="143" actId="208"/>
          <ac:picMkLst>
            <pc:docMk/>
            <pc:sldMk cId="3774040623" sldId="317"/>
            <ac:picMk id="5" creationId="{7EBC2EB9-97EC-79E8-3A88-72BE2A4FA69A}"/>
          </ac:picMkLst>
        </pc:picChg>
        <pc:picChg chg="mod">
          <ac:chgData name="Fleur Dorrell" userId="29f7f9b2-a62b-47d4-9532-761751c4a846" providerId="ADAL" clId="{7ABC6883-4636-4685-92EA-1F00858387A8}" dt="2026-04-30T08:05:00.022" v="142" actId="208"/>
          <ac:picMkLst>
            <pc:docMk/>
            <pc:sldMk cId="3774040623" sldId="317"/>
            <ac:picMk id="6" creationId="{D3D044D2-7516-936D-AB43-AB364BB658E3}"/>
          </ac:picMkLst>
        </pc:picChg>
      </pc:sldChg>
      <pc:sldChg chg="modSp mod">
        <pc:chgData name="Fleur Dorrell" userId="29f7f9b2-a62b-47d4-9532-761751c4a846" providerId="ADAL" clId="{7ABC6883-4636-4685-92EA-1F00858387A8}" dt="2026-04-30T08:07:53.729" v="173" actId="1076"/>
        <pc:sldMkLst>
          <pc:docMk/>
          <pc:sldMk cId="4266418269" sldId="318"/>
        </pc:sldMkLst>
        <pc:spChg chg="mod">
          <ac:chgData name="Fleur Dorrell" userId="29f7f9b2-a62b-47d4-9532-761751c4a846" providerId="ADAL" clId="{7ABC6883-4636-4685-92EA-1F00858387A8}" dt="2026-04-30T08:07:53.729" v="173" actId="1076"/>
          <ac:spMkLst>
            <pc:docMk/>
            <pc:sldMk cId="4266418269" sldId="318"/>
            <ac:spMk id="4" creationId="{64CCAD54-C231-0A9A-704A-333F6A4ECB5B}"/>
          </ac:spMkLst>
        </pc:spChg>
        <pc:picChg chg="mod">
          <ac:chgData name="Fleur Dorrell" userId="29f7f9b2-a62b-47d4-9532-761751c4a846" providerId="ADAL" clId="{7ABC6883-4636-4685-92EA-1F00858387A8}" dt="2026-04-30T08:07:52.890" v="172" actId="208"/>
          <ac:picMkLst>
            <pc:docMk/>
            <pc:sldMk cId="4266418269" sldId="318"/>
            <ac:picMk id="2" creationId="{A4D632B2-9B6F-84F3-88E5-7AE82775EEF8}"/>
          </ac:picMkLst>
        </pc:picChg>
      </pc:sldChg>
      <pc:sldChg chg="modSp">
        <pc:chgData name="Fleur Dorrell" userId="29f7f9b2-a62b-47d4-9532-761751c4a846" providerId="ADAL" clId="{7ABC6883-4636-4685-92EA-1F00858387A8}" dt="2026-04-30T08:07:45.667" v="171" actId="20577"/>
        <pc:sldMkLst>
          <pc:docMk/>
          <pc:sldMk cId="3775021598" sldId="319"/>
        </pc:sldMkLst>
        <pc:spChg chg="mod">
          <ac:chgData name="Fleur Dorrell" userId="29f7f9b2-a62b-47d4-9532-761751c4a846" providerId="ADAL" clId="{7ABC6883-4636-4685-92EA-1F00858387A8}" dt="2026-04-30T08:07:45.667" v="171" actId="20577"/>
          <ac:spMkLst>
            <pc:docMk/>
            <pc:sldMk cId="3775021598" sldId="319"/>
            <ac:spMk id="4" creationId="{6FB848AC-F402-696F-3029-51AFCB8E8EEF}"/>
          </ac:spMkLst>
        </pc:spChg>
      </pc:sldChg>
      <pc:sldChg chg="modSp mod">
        <pc:chgData name="Fleur Dorrell" userId="29f7f9b2-a62b-47d4-9532-761751c4a846" providerId="ADAL" clId="{7ABC6883-4636-4685-92EA-1F00858387A8}" dt="2026-04-30T08:07:25.105" v="168" actId="14100"/>
        <pc:sldMkLst>
          <pc:docMk/>
          <pc:sldMk cId="70832927" sldId="320"/>
        </pc:sldMkLst>
        <pc:spChg chg="mod">
          <ac:chgData name="Fleur Dorrell" userId="29f7f9b2-a62b-47d4-9532-761751c4a846" providerId="ADAL" clId="{7ABC6883-4636-4685-92EA-1F00858387A8}" dt="2026-04-30T08:07:25.105" v="168" actId="14100"/>
          <ac:spMkLst>
            <pc:docMk/>
            <pc:sldMk cId="70832927" sldId="320"/>
            <ac:spMk id="2" creationId="{62AAF22C-A2FD-ACD6-4B05-A4532D628B22}"/>
          </ac:spMkLst>
        </pc:spChg>
        <pc:picChg chg="mod">
          <ac:chgData name="Fleur Dorrell" userId="29f7f9b2-a62b-47d4-9532-761751c4a846" providerId="ADAL" clId="{7ABC6883-4636-4685-92EA-1F00858387A8}" dt="2026-04-30T08:07:03.201" v="164" actId="208"/>
          <ac:picMkLst>
            <pc:docMk/>
            <pc:sldMk cId="70832927" sldId="320"/>
            <ac:picMk id="5" creationId="{274F9EB2-4A65-47D9-3B58-CDDF725E3EC5}"/>
          </ac:picMkLst>
        </pc:picChg>
      </pc:sldChg>
      <pc:sldChg chg="modSp mod">
        <pc:chgData name="Fleur Dorrell" userId="29f7f9b2-a62b-47d4-9532-761751c4a846" providerId="ADAL" clId="{7ABC6883-4636-4685-92EA-1F00858387A8}" dt="2026-04-30T08:08:08.137" v="177" actId="208"/>
        <pc:sldMkLst>
          <pc:docMk/>
          <pc:sldMk cId="1374231910" sldId="321"/>
        </pc:sldMkLst>
        <pc:picChg chg="mod">
          <ac:chgData name="Fleur Dorrell" userId="29f7f9b2-a62b-47d4-9532-761751c4a846" providerId="ADAL" clId="{7ABC6883-4636-4685-92EA-1F00858387A8}" dt="2026-04-30T08:08:02.602" v="175" actId="14100"/>
          <ac:picMkLst>
            <pc:docMk/>
            <pc:sldMk cId="1374231910" sldId="321"/>
            <ac:picMk id="2" creationId="{58F6CA91-5446-CA30-D668-48B898D4E338}"/>
          </ac:picMkLst>
        </pc:picChg>
        <pc:picChg chg="mod">
          <ac:chgData name="Fleur Dorrell" userId="29f7f9b2-a62b-47d4-9532-761751c4a846" providerId="ADAL" clId="{7ABC6883-4636-4685-92EA-1F00858387A8}" dt="2026-04-30T08:08:08.137" v="177" actId="208"/>
          <ac:picMkLst>
            <pc:docMk/>
            <pc:sldMk cId="1374231910" sldId="321"/>
            <ac:picMk id="3" creationId="{3A2C437E-664B-D1D2-8FA8-DDA05E72C771}"/>
          </ac:picMkLst>
        </pc:picChg>
        <pc:picChg chg="mod">
          <ac:chgData name="Fleur Dorrell" userId="29f7f9b2-a62b-47d4-9532-761751c4a846" providerId="ADAL" clId="{7ABC6883-4636-4685-92EA-1F00858387A8}" dt="2026-04-30T08:08:06.127" v="176" actId="208"/>
          <ac:picMkLst>
            <pc:docMk/>
            <pc:sldMk cId="1374231910" sldId="321"/>
            <ac:picMk id="5" creationId="{E16B5C81-4129-CB07-933C-887747B15F74}"/>
          </ac:picMkLst>
        </pc:picChg>
      </pc:sldChg>
      <pc:sldChg chg="modSp mod">
        <pc:chgData name="Fleur Dorrell" userId="29f7f9b2-a62b-47d4-9532-761751c4a846" providerId="ADAL" clId="{7ABC6883-4636-4685-92EA-1F00858387A8}" dt="2026-04-30T08:08:35.406" v="186" actId="20577"/>
        <pc:sldMkLst>
          <pc:docMk/>
          <pc:sldMk cId="3298278426" sldId="322"/>
        </pc:sldMkLst>
        <pc:spChg chg="mod">
          <ac:chgData name="Fleur Dorrell" userId="29f7f9b2-a62b-47d4-9532-761751c4a846" providerId="ADAL" clId="{7ABC6883-4636-4685-92EA-1F00858387A8}" dt="2026-04-30T08:08:35.406" v="186" actId="20577"/>
          <ac:spMkLst>
            <pc:docMk/>
            <pc:sldMk cId="3298278426" sldId="322"/>
            <ac:spMk id="5" creationId="{DF8EE711-A5D7-7FC6-4FF8-F9A49497AD3A}"/>
          </ac:spMkLst>
        </pc:spChg>
      </pc:sldChg>
      <pc:sldChg chg="modSp">
        <pc:chgData name="Fleur Dorrell" userId="29f7f9b2-a62b-47d4-9532-761751c4a846" providerId="ADAL" clId="{7ABC6883-4636-4685-92EA-1F00858387A8}" dt="2026-04-30T07:58:22.843" v="84" actId="20577"/>
        <pc:sldMkLst>
          <pc:docMk/>
          <pc:sldMk cId="2669721125" sldId="323"/>
        </pc:sldMkLst>
        <pc:spChg chg="mod">
          <ac:chgData name="Fleur Dorrell" userId="29f7f9b2-a62b-47d4-9532-761751c4a846" providerId="ADAL" clId="{7ABC6883-4636-4685-92EA-1F00858387A8}" dt="2026-04-30T07:58:22.843" v="84" actId="20577"/>
          <ac:spMkLst>
            <pc:docMk/>
            <pc:sldMk cId="2669721125" sldId="323"/>
            <ac:spMk id="6" creationId="{42392DB7-68E7-D57D-5BA5-ACCEEB69FFA6}"/>
          </ac:spMkLst>
        </pc:spChg>
      </pc:sldChg>
      <pc:sldChg chg="modSp mod">
        <pc:chgData name="Fleur Dorrell" userId="29f7f9b2-a62b-47d4-9532-761751c4a846" providerId="ADAL" clId="{7ABC6883-4636-4685-92EA-1F00858387A8}" dt="2026-04-30T08:05:41.736" v="147" actId="208"/>
        <pc:sldMkLst>
          <pc:docMk/>
          <pc:sldMk cId="3833542613" sldId="324"/>
        </pc:sldMkLst>
        <pc:picChg chg="mod">
          <ac:chgData name="Fleur Dorrell" userId="29f7f9b2-a62b-47d4-9532-761751c4a846" providerId="ADAL" clId="{7ABC6883-4636-4685-92EA-1F00858387A8}" dt="2026-04-30T08:05:41.736" v="147" actId="208"/>
          <ac:picMkLst>
            <pc:docMk/>
            <pc:sldMk cId="3833542613" sldId="324"/>
            <ac:picMk id="6" creationId="{A0289895-B12E-024F-ADBD-D4BDCC305098}"/>
          </ac:picMkLst>
        </pc:picChg>
      </pc:sldChg>
      <pc:sldChg chg="modSp mod">
        <pc:chgData name="Fleur Dorrell" userId="29f7f9b2-a62b-47d4-9532-761751c4a846" providerId="ADAL" clId="{7ABC6883-4636-4685-92EA-1F00858387A8}" dt="2026-04-30T08:06:53.799" v="163" actId="208"/>
        <pc:sldMkLst>
          <pc:docMk/>
          <pc:sldMk cId="2046972446" sldId="325"/>
        </pc:sldMkLst>
        <pc:spChg chg="mod">
          <ac:chgData name="Fleur Dorrell" userId="29f7f9b2-a62b-47d4-9532-761751c4a846" providerId="ADAL" clId="{7ABC6883-4636-4685-92EA-1F00858387A8}" dt="2026-04-30T08:06:43.973" v="160" actId="1076"/>
          <ac:spMkLst>
            <pc:docMk/>
            <pc:sldMk cId="2046972446" sldId="325"/>
            <ac:spMk id="2" creationId="{FDE1B77D-70DD-AF88-E77F-D7997E86EEFB}"/>
          </ac:spMkLst>
        </pc:spChg>
        <pc:picChg chg="mod">
          <ac:chgData name="Fleur Dorrell" userId="29f7f9b2-a62b-47d4-9532-761751c4a846" providerId="ADAL" clId="{7ABC6883-4636-4685-92EA-1F00858387A8}" dt="2026-04-30T08:06:53.799" v="163" actId="208"/>
          <ac:picMkLst>
            <pc:docMk/>
            <pc:sldMk cId="2046972446" sldId="325"/>
            <ac:picMk id="4" creationId="{8CEF462E-B1D9-D0BA-584B-36A35FCC03CF}"/>
          </ac:picMkLst>
        </pc:picChg>
      </pc:sldChg>
      <pc:sldChg chg="modSp mod">
        <pc:chgData name="Fleur Dorrell" userId="29f7f9b2-a62b-47d4-9532-761751c4a846" providerId="ADAL" clId="{7ABC6883-4636-4685-92EA-1F00858387A8}" dt="2026-05-01T10:42:39.672" v="265" actId="20577"/>
        <pc:sldMkLst>
          <pc:docMk/>
          <pc:sldMk cId="1790687472" sldId="326"/>
        </pc:sldMkLst>
        <pc:spChg chg="mod">
          <ac:chgData name="Fleur Dorrell" userId="29f7f9b2-a62b-47d4-9532-761751c4a846" providerId="ADAL" clId="{7ABC6883-4636-4685-92EA-1F00858387A8}" dt="2026-05-01T10:42:39.672" v="265" actId="20577"/>
          <ac:spMkLst>
            <pc:docMk/>
            <pc:sldMk cId="1790687472" sldId="326"/>
            <ac:spMk id="2" creationId="{14697363-6F0E-5957-EC6C-92F37958A0DA}"/>
          </ac:spMkLst>
        </pc:spChg>
        <pc:picChg chg="mod">
          <ac:chgData name="Fleur Dorrell" userId="29f7f9b2-a62b-47d4-9532-761751c4a846" providerId="ADAL" clId="{7ABC6883-4636-4685-92EA-1F00858387A8}" dt="2026-04-30T08:01:34.244" v="110" actId="208"/>
          <ac:picMkLst>
            <pc:docMk/>
            <pc:sldMk cId="1790687472" sldId="326"/>
            <ac:picMk id="5" creationId="{93715F34-1978-E3FC-DBFE-EBD775DCD89E}"/>
          </ac:picMkLst>
        </pc:picChg>
        <pc:picChg chg="mod">
          <ac:chgData name="Fleur Dorrell" userId="29f7f9b2-a62b-47d4-9532-761751c4a846" providerId="ADAL" clId="{7ABC6883-4636-4685-92EA-1F00858387A8}" dt="2026-04-30T08:01:32.024" v="109" actId="208"/>
          <ac:picMkLst>
            <pc:docMk/>
            <pc:sldMk cId="1790687472" sldId="326"/>
            <ac:picMk id="6" creationId="{2C1343F5-D134-5283-7237-AA8B20CB142E}"/>
          </ac:picMkLst>
        </pc:picChg>
        <pc:picChg chg="mod">
          <ac:chgData name="Fleur Dorrell" userId="29f7f9b2-a62b-47d4-9532-761751c4a846" providerId="ADAL" clId="{7ABC6883-4636-4685-92EA-1F00858387A8}" dt="2026-04-30T08:01:36.456" v="111" actId="208"/>
          <ac:picMkLst>
            <pc:docMk/>
            <pc:sldMk cId="1790687472" sldId="326"/>
            <ac:picMk id="8" creationId="{8CC334CD-1791-EF9D-D68F-CA4DA79C5883}"/>
          </ac:picMkLst>
        </pc:picChg>
      </pc:sldChg>
      <pc:sldChg chg="modSp mod">
        <pc:chgData name="Fleur Dorrell" userId="29f7f9b2-a62b-47d4-9532-761751c4a846" providerId="ADAL" clId="{7ABC6883-4636-4685-92EA-1F00858387A8}" dt="2026-04-30T08:06:25.919" v="154" actId="1076"/>
        <pc:sldMkLst>
          <pc:docMk/>
          <pc:sldMk cId="1505361852" sldId="327"/>
        </pc:sldMkLst>
        <pc:spChg chg="mod">
          <ac:chgData name="Fleur Dorrell" userId="29f7f9b2-a62b-47d4-9532-761751c4a846" providerId="ADAL" clId="{7ABC6883-4636-4685-92EA-1F00858387A8}" dt="2026-04-30T08:06:25.919" v="154" actId="1076"/>
          <ac:spMkLst>
            <pc:docMk/>
            <pc:sldMk cId="1505361852" sldId="327"/>
            <ac:spMk id="2" creationId="{9967F89B-B82A-9440-BC2A-AD4C93BA99E6}"/>
          </ac:spMkLst>
        </pc:spChg>
        <pc:picChg chg="mod">
          <ac:chgData name="Fleur Dorrell" userId="29f7f9b2-a62b-47d4-9532-761751c4a846" providerId="ADAL" clId="{7ABC6883-4636-4685-92EA-1F00858387A8}" dt="2026-04-30T08:06:17.189" v="152" actId="208"/>
          <ac:picMkLst>
            <pc:docMk/>
            <pc:sldMk cId="1505361852" sldId="327"/>
            <ac:picMk id="4" creationId="{E53A0D89-F66F-5F43-9568-EB4E332FB95C}"/>
          </ac:picMkLst>
        </pc:picChg>
      </pc:sldChg>
      <pc:sldChg chg="modSp mod">
        <pc:chgData name="Fleur Dorrell" userId="29f7f9b2-a62b-47d4-9532-761751c4a846" providerId="ADAL" clId="{7ABC6883-4636-4685-92EA-1F00858387A8}" dt="2026-04-30T08:06:03.252" v="149" actId="14100"/>
        <pc:sldMkLst>
          <pc:docMk/>
          <pc:sldMk cId="3493978682" sldId="328"/>
        </pc:sldMkLst>
        <pc:picChg chg="mod">
          <ac:chgData name="Fleur Dorrell" userId="29f7f9b2-a62b-47d4-9532-761751c4a846" providerId="ADAL" clId="{7ABC6883-4636-4685-92EA-1F00858387A8}" dt="2026-04-30T08:06:03.252" v="149" actId="14100"/>
          <ac:picMkLst>
            <pc:docMk/>
            <pc:sldMk cId="3493978682" sldId="328"/>
            <ac:picMk id="4" creationId="{0B804E8C-B8A8-56A4-14BC-F08AD63B9E61}"/>
          </ac:picMkLst>
        </pc:picChg>
      </pc:sldChg>
      <pc:sldChg chg="modSp mod">
        <pc:chgData name="Fleur Dorrell" userId="29f7f9b2-a62b-47d4-9532-761751c4a846" providerId="ADAL" clId="{7ABC6883-4636-4685-92EA-1F00858387A8}" dt="2026-04-30T08:05:33.876" v="146" actId="208"/>
        <pc:sldMkLst>
          <pc:docMk/>
          <pc:sldMk cId="2845585659" sldId="329"/>
        </pc:sldMkLst>
        <pc:picChg chg="mod">
          <ac:chgData name="Fleur Dorrell" userId="29f7f9b2-a62b-47d4-9532-761751c4a846" providerId="ADAL" clId="{7ABC6883-4636-4685-92EA-1F00858387A8}" dt="2026-04-30T08:05:30.821" v="145" actId="208"/>
          <ac:picMkLst>
            <pc:docMk/>
            <pc:sldMk cId="2845585659" sldId="329"/>
            <ac:picMk id="5" creationId="{316BCC94-847A-A413-2253-478BECE70461}"/>
          </ac:picMkLst>
        </pc:picChg>
        <pc:picChg chg="mod">
          <ac:chgData name="Fleur Dorrell" userId="29f7f9b2-a62b-47d4-9532-761751c4a846" providerId="ADAL" clId="{7ABC6883-4636-4685-92EA-1F00858387A8}" dt="2026-04-30T08:05:33.876" v="146" actId="208"/>
          <ac:picMkLst>
            <pc:docMk/>
            <pc:sldMk cId="2845585659" sldId="329"/>
            <ac:picMk id="6" creationId="{5E9C5ED8-935E-982B-E710-8E144C426BB8}"/>
          </ac:picMkLst>
        </pc:picChg>
        <pc:picChg chg="mod">
          <ac:chgData name="Fleur Dorrell" userId="29f7f9b2-a62b-47d4-9532-761751c4a846" providerId="ADAL" clId="{7ABC6883-4636-4685-92EA-1F00858387A8}" dt="2026-04-30T08:05:27.612" v="144" actId="208"/>
          <ac:picMkLst>
            <pc:docMk/>
            <pc:sldMk cId="2845585659" sldId="329"/>
            <ac:picMk id="7" creationId="{16C435E8-A627-4B83-79D6-81F4A98144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59A6F-478F-4B70-BF6A-E6CD6F67F42A}"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D569C-AD6F-4D5A-A034-789B46E22DFE}" type="slidenum">
              <a:rPr lang="en-GB" smtClean="0"/>
              <a:t>‹#›</a:t>
            </a:fld>
            <a:endParaRPr lang="en-GB"/>
          </a:p>
        </p:txBody>
      </p:sp>
    </p:spTree>
    <p:extLst>
      <p:ext uri="{BB962C8B-B14F-4D97-AF65-F5344CB8AC3E}">
        <p14:creationId xmlns:p14="http://schemas.microsoft.com/office/powerpoint/2010/main" val="191606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a:p>
            <a:r>
              <a:rPr lang="en-GB" dirty="0"/>
              <a:t>This lesson uses art about Palm crosses to explore the meanings of the cross for Christians.</a:t>
            </a:r>
          </a:p>
        </p:txBody>
      </p:sp>
      <p:sp>
        <p:nvSpPr>
          <p:cNvPr id="4" name="Slide Number Placeholder 3"/>
          <p:cNvSpPr>
            <a:spLocks noGrp="1"/>
          </p:cNvSpPr>
          <p:nvPr>
            <p:ph type="sldNum" sz="quarter" idx="5"/>
          </p:nvPr>
        </p:nvSpPr>
        <p:spPr/>
        <p:txBody>
          <a:bodyPr/>
          <a:lstStyle/>
          <a:p>
            <a:fld id="{712D569C-AD6F-4D5A-A034-789B46E22DFE}" type="slidenum">
              <a:rPr lang="en-GB" smtClean="0"/>
              <a:t>1</a:t>
            </a:fld>
            <a:endParaRPr lang="en-GB"/>
          </a:p>
        </p:txBody>
      </p:sp>
    </p:spTree>
    <p:extLst>
      <p:ext uri="{BB962C8B-B14F-4D97-AF65-F5344CB8AC3E}">
        <p14:creationId xmlns:p14="http://schemas.microsoft.com/office/powerpoint/2010/main" val="91397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 curriculum often seems to make little space for this kind of conversation. Give it some time, some air, some space. Pupils often have surprising and important things to say about an imaginative question like this, and a spiritual education needs to give these opportunities. </a:t>
            </a:r>
          </a:p>
        </p:txBody>
      </p:sp>
      <p:sp>
        <p:nvSpPr>
          <p:cNvPr id="4" name="Slide Number Placeholder 3"/>
          <p:cNvSpPr>
            <a:spLocks noGrp="1"/>
          </p:cNvSpPr>
          <p:nvPr>
            <p:ph type="sldNum" sz="quarter" idx="5"/>
          </p:nvPr>
        </p:nvSpPr>
        <p:spPr/>
        <p:txBody>
          <a:bodyPr/>
          <a:lstStyle/>
          <a:p>
            <a:fld id="{712D569C-AD6F-4D5A-A034-789B46E22DFE}" type="slidenum">
              <a:rPr lang="en-GB" smtClean="0"/>
              <a:t>10</a:t>
            </a:fld>
            <a:endParaRPr lang="en-GB"/>
          </a:p>
        </p:txBody>
      </p:sp>
    </p:spTree>
    <p:extLst>
      <p:ext uri="{BB962C8B-B14F-4D97-AF65-F5344CB8AC3E}">
        <p14:creationId xmlns:p14="http://schemas.microsoft.com/office/powerpoint/2010/main" val="396354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observational questions on this slide lead into the theological ones which follow on the next slide – pupils will need teacher input to do the ‘digging deeper’ suggested.</a:t>
            </a:r>
          </a:p>
        </p:txBody>
      </p:sp>
      <p:sp>
        <p:nvSpPr>
          <p:cNvPr id="4" name="Slide Number Placeholder 3"/>
          <p:cNvSpPr>
            <a:spLocks noGrp="1"/>
          </p:cNvSpPr>
          <p:nvPr>
            <p:ph type="sldNum" sz="quarter" idx="5"/>
          </p:nvPr>
        </p:nvSpPr>
        <p:spPr/>
        <p:txBody>
          <a:bodyPr/>
          <a:lstStyle/>
          <a:p>
            <a:fld id="{712D569C-AD6F-4D5A-A034-789B46E22DFE}" type="slidenum">
              <a:rPr lang="en-GB" smtClean="0"/>
              <a:t>11</a:t>
            </a:fld>
            <a:endParaRPr lang="en-GB"/>
          </a:p>
        </p:txBody>
      </p:sp>
    </p:spTree>
    <p:extLst>
      <p:ext uri="{BB962C8B-B14F-4D97-AF65-F5344CB8AC3E}">
        <p14:creationId xmlns:p14="http://schemas.microsoft.com/office/powerpoint/2010/main" val="302362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B42D-492B-C966-C579-ACF34406F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8B4E3-172F-B86A-FEF6-6D46AFAC1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76D65-D867-DD2D-8C20-9025967AF19F}"/>
              </a:ext>
            </a:extLst>
          </p:cNvPr>
          <p:cNvSpPr>
            <a:spLocks noGrp="1"/>
          </p:cNvSpPr>
          <p:nvPr>
            <p:ph type="body" idx="1"/>
          </p:nvPr>
        </p:nvSpPr>
        <p:spPr/>
        <p:txBody>
          <a:bodyPr/>
          <a:lstStyle/>
          <a:p>
            <a:r>
              <a:rPr lang="en-GB" dirty="0"/>
              <a:t>These questions are more theological – students will need teacher input to do the ‘digging deeper’ suggested. Constance is giving one view of Jesus of course – and when RE uses this kind of material, it’s important to note that the gospel text is fixed, but interpretations are fluid. So we don’t here tell pupils how to interpret the Bible – we invite them to join in an exploration of different messages in the work. </a:t>
            </a:r>
          </a:p>
        </p:txBody>
      </p:sp>
      <p:sp>
        <p:nvSpPr>
          <p:cNvPr id="4" name="Slide Number Placeholder 3">
            <a:extLst>
              <a:ext uri="{FF2B5EF4-FFF2-40B4-BE49-F238E27FC236}">
                <a16:creationId xmlns:a16="http://schemas.microsoft.com/office/drawing/2014/main" id="{CF2A8A2E-35FB-5F18-7D57-B75ECD527E63}"/>
              </a:ext>
            </a:extLst>
          </p:cNvPr>
          <p:cNvSpPr>
            <a:spLocks noGrp="1"/>
          </p:cNvSpPr>
          <p:nvPr>
            <p:ph type="sldNum" sz="quarter" idx="5"/>
          </p:nvPr>
        </p:nvSpPr>
        <p:spPr/>
        <p:txBody>
          <a:bodyPr/>
          <a:lstStyle/>
          <a:p>
            <a:fld id="{712D569C-AD6F-4D5A-A034-789B46E22DFE}" type="slidenum">
              <a:rPr lang="en-GB" smtClean="0"/>
              <a:t>12</a:t>
            </a:fld>
            <a:endParaRPr lang="en-GB"/>
          </a:p>
        </p:txBody>
      </p:sp>
    </p:spTree>
    <p:extLst>
      <p:ext uri="{BB962C8B-B14F-4D97-AF65-F5344CB8AC3E}">
        <p14:creationId xmlns:p14="http://schemas.microsoft.com/office/powerpoint/2010/main" val="322520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Slightly abbreviated from the text of the New Catholic Bible. (</a:t>
            </a:r>
            <a:r>
              <a:rPr lang="en-GB" dirty="0">
                <a:solidFill>
                  <a:srgbClr val="FF0000"/>
                </a:solidFill>
              </a:rPr>
              <a:t>I would recommend either the GNB Catholic edition or the ESV CE for Catholic schools</a:t>
            </a:r>
            <a:r>
              <a:rPr lang="en-GB" dirty="0"/>
              <a:t>)</a:t>
            </a:r>
          </a:p>
          <a:p>
            <a:r>
              <a:rPr lang="en-GB" dirty="0"/>
              <a:t>Make sure your learners are familiar with the meanings of key words: Prophet / Son of God / Glory of God / Blessing / Covenant. Possible answers: Constance is trying to show that Jesus is ‘one with us’. Constance is suggesting that God is found in ordinary time and ordinary places. Constance implies that bread and wine at Eucharist are ordinary as well as holy.’</a:t>
            </a:r>
          </a:p>
        </p:txBody>
      </p:sp>
      <p:sp>
        <p:nvSpPr>
          <p:cNvPr id="4" name="Slide Number Placeholder 3"/>
          <p:cNvSpPr>
            <a:spLocks noGrp="1"/>
          </p:cNvSpPr>
          <p:nvPr>
            <p:ph type="sldNum" sz="quarter" idx="5"/>
          </p:nvPr>
        </p:nvSpPr>
        <p:spPr/>
        <p:txBody>
          <a:bodyPr/>
          <a:lstStyle/>
          <a:p>
            <a:fld id="{712D569C-AD6F-4D5A-A034-789B46E22DFE}" type="slidenum">
              <a:rPr lang="en-GB" smtClean="0"/>
              <a:t>14</a:t>
            </a:fld>
            <a:endParaRPr lang="en-GB"/>
          </a:p>
        </p:txBody>
      </p:sp>
    </p:spTree>
    <p:extLst>
      <p:ext uri="{BB962C8B-B14F-4D97-AF65-F5344CB8AC3E}">
        <p14:creationId xmlns:p14="http://schemas.microsoft.com/office/powerpoint/2010/main" val="346718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may not immediately see the connections David makes here: give them a little time, </a:t>
            </a:r>
            <a:r>
              <a:rPr lang="en-GB"/>
              <a:t>and maybe </a:t>
            </a:r>
            <a:r>
              <a:rPr lang="en-GB" dirty="0"/>
              <a:t>a little hint.</a:t>
            </a:r>
          </a:p>
        </p:txBody>
      </p:sp>
      <p:sp>
        <p:nvSpPr>
          <p:cNvPr id="4" name="Slide Number Placeholder 3"/>
          <p:cNvSpPr>
            <a:spLocks noGrp="1"/>
          </p:cNvSpPr>
          <p:nvPr>
            <p:ph type="sldNum" sz="quarter" idx="5"/>
          </p:nvPr>
        </p:nvSpPr>
        <p:spPr/>
        <p:txBody>
          <a:bodyPr/>
          <a:lstStyle/>
          <a:p>
            <a:fld id="{712D569C-AD6F-4D5A-A034-789B46E22DFE}" type="slidenum">
              <a:rPr lang="en-GB" smtClean="0"/>
              <a:t>15</a:t>
            </a:fld>
            <a:endParaRPr lang="en-GB"/>
          </a:p>
        </p:txBody>
      </p:sp>
    </p:spTree>
    <p:extLst>
      <p:ext uri="{BB962C8B-B14F-4D97-AF65-F5344CB8AC3E}">
        <p14:creationId xmlns:p14="http://schemas.microsoft.com/office/powerpoint/2010/main" val="408907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the icon if you want to hear the gospel aloud.</a:t>
            </a:r>
          </a:p>
        </p:txBody>
      </p:sp>
      <p:sp>
        <p:nvSpPr>
          <p:cNvPr id="4" name="Slide Number Placeholder 3"/>
          <p:cNvSpPr>
            <a:spLocks noGrp="1"/>
          </p:cNvSpPr>
          <p:nvPr>
            <p:ph type="sldNum" sz="quarter" idx="5"/>
          </p:nvPr>
        </p:nvSpPr>
        <p:spPr/>
        <p:txBody>
          <a:bodyPr/>
          <a:lstStyle/>
          <a:p>
            <a:fld id="{712D569C-AD6F-4D5A-A034-789B46E22DFE}" type="slidenum">
              <a:rPr lang="en-GB" smtClean="0"/>
              <a:t>16</a:t>
            </a:fld>
            <a:endParaRPr lang="en-GB"/>
          </a:p>
        </p:txBody>
      </p:sp>
    </p:spTree>
    <p:extLst>
      <p:ext uri="{BB962C8B-B14F-4D97-AF65-F5344CB8AC3E}">
        <p14:creationId xmlns:p14="http://schemas.microsoft.com/office/powerpoint/2010/main" val="1640992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David’s interpretation of the story has  a social or ethical dimension – when RE uses this kind of material, it’s important to note that the gospel text is fixed, but interpretations are fluid. So we don’t here tell pupils how to interpret the Bible – we invite them to join in an exploration of different messages in the work. David’s Church, Porthcawl Tabernacle, has a useful website. Learners might find more to help them interpret and contextualise his work here. https://glannauogwr.cymru/en/english/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93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RE uses this kind of material, it’s important to note that the gospel text is fixed, but interpretations are fluid. So we don’t here tell pupils how to interpret the Bible – we invite them to join in an exploration of different messages in the work. </a:t>
            </a:r>
          </a:p>
        </p:txBody>
      </p:sp>
      <p:sp>
        <p:nvSpPr>
          <p:cNvPr id="4" name="Slide Number Placeholder 3"/>
          <p:cNvSpPr>
            <a:spLocks noGrp="1"/>
          </p:cNvSpPr>
          <p:nvPr>
            <p:ph type="sldNum" sz="quarter" idx="5"/>
          </p:nvPr>
        </p:nvSpPr>
        <p:spPr/>
        <p:txBody>
          <a:bodyPr/>
          <a:lstStyle/>
          <a:p>
            <a:fld id="{712D569C-AD6F-4D5A-A034-789B46E22DFE}" type="slidenum">
              <a:rPr lang="en-GB" smtClean="0"/>
              <a:t>18</a:t>
            </a:fld>
            <a:endParaRPr lang="en-GB"/>
          </a:p>
        </p:txBody>
      </p:sp>
    </p:spTree>
    <p:extLst>
      <p:ext uri="{BB962C8B-B14F-4D97-AF65-F5344CB8AC3E}">
        <p14:creationId xmlns:p14="http://schemas.microsoft.com/office/powerpoint/2010/main" val="296054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21</a:t>
            </a:fld>
            <a:endParaRPr lang="en-GB"/>
          </a:p>
        </p:txBody>
      </p:sp>
    </p:spTree>
    <p:extLst>
      <p:ext uri="{BB962C8B-B14F-4D97-AF65-F5344CB8AC3E}">
        <p14:creationId xmlns:p14="http://schemas.microsoft.com/office/powerpoint/2010/main" val="1815339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really is a remarkable piece of work from ten year old Benedict, not only in the great line drawings but in the vision and interpretation. </a:t>
            </a:r>
          </a:p>
        </p:txBody>
      </p:sp>
      <p:sp>
        <p:nvSpPr>
          <p:cNvPr id="4" name="Slide Number Placeholder 3"/>
          <p:cNvSpPr>
            <a:spLocks noGrp="1"/>
          </p:cNvSpPr>
          <p:nvPr>
            <p:ph type="sldNum" sz="quarter" idx="5"/>
          </p:nvPr>
        </p:nvSpPr>
        <p:spPr/>
        <p:txBody>
          <a:bodyPr/>
          <a:lstStyle/>
          <a:p>
            <a:fld id="{712D569C-AD6F-4D5A-A034-789B46E22DFE}" type="slidenum">
              <a:rPr lang="en-GB" smtClean="0"/>
              <a:t>24</a:t>
            </a:fld>
            <a:endParaRPr lang="en-GB"/>
          </a:p>
        </p:txBody>
      </p:sp>
    </p:spTree>
    <p:extLst>
      <p:ext uri="{BB962C8B-B14F-4D97-AF65-F5344CB8AC3E}">
        <p14:creationId xmlns:p14="http://schemas.microsoft.com/office/powerpoint/2010/main" val="64377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F7671-A22D-F9B5-9A2A-C713E69CC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A4105-6FEB-EBBE-F4E9-BEEA500B4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9BEAA-77CE-5BF1-0BF5-F530B7CA3910}"/>
              </a:ext>
            </a:extLst>
          </p:cNvPr>
          <p:cNvSpPr>
            <a:spLocks noGrp="1"/>
          </p:cNvSpPr>
          <p:nvPr>
            <p:ph type="body" idx="1"/>
          </p:nvPr>
        </p:nvSpPr>
        <p:spPr/>
        <p:txBody>
          <a:bodyPr/>
          <a:lstStyle/>
          <a:p>
            <a:r>
              <a:rPr lang="en-GB" dirty="0"/>
              <a:t>The specific learning objectives of each of our four primary and four secondary lessons are given on the next slide, but these general aims fit in with the purposes of RE as they are articulated in various contexts, for Catholic schools, other schools with a religious character, community schools and academies. 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 In 2025, the Catholic Bishops’ Conference ran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There are four primary and four secondary lessons in this project, which fit well together – but teachers are welcome to use some of them as they fit in with your own RE planning and schemes of work.</a:t>
            </a:r>
          </a:p>
          <a:p>
            <a:r>
              <a:rPr lang="en-GB" dirty="0"/>
              <a:t>The partnership in creating these lessons with NATRE links powerfully to the Spirited Arts project NATRE runs each year. See examples and details here: https://www.natre.org.uk/about-natre/projects/spirited-arts/spirited-arts-gallery/2024/ </a:t>
            </a:r>
          </a:p>
          <a:p>
            <a:endParaRPr lang="en-GB" dirty="0"/>
          </a:p>
        </p:txBody>
      </p:sp>
      <p:sp>
        <p:nvSpPr>
          <p:cNvPr id="4" name="Slide Number Placeholder 3">
            <a:extLst>
              <a:ext uri="{FF2B5EF4-FFF2-40B4-BE49-F238E27FC236}">
                <a16:creationId xmlns:a16="http://schemas.microsoft.com/office/drawing/2014/main" id="{A77B61B0-BBA7-6F4D-A99E-0699B37FD7E7}"/>
              </a:ext>
            </a:extLst>
          </p:cNvPr>
          <p:cNvSpPr>
            <a:spLocks noGrp="1"/>
          </p:cNvSpPr>
          <p:nvPr>
            <p:ph type="sldNum" sz="quarter" idx="5"/>
          </p:nvPr>
        </p:nvSpPr>
        <p:spPr/>
        <p:txBody>
          <a:bodyPr/>
          <a:lstStyle/>
          <a:p>
            <a:fld id="{712D569C-AD6F-4D5A-A034-789B46E22DFE}" type="slidenum">
              <a:rPr lang="en-GB" smtClean="0"/>
              <a:t>2</a:t>
            </a:fld>
            <a:endParaRPr lang="en-GB"/>
          </a:p>
        </p:txBody>
      </p:sp>
    </p:spTree>
    <p:extLst>
      <p:ext uri="{BB962C8B-B14F-4D97-AF65-F5344CB8AC3E}">
        <p14:creationId xmlns:p14="http://schemas.microsoft.com/office/powerpoint/2010/main" val="102418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long text, but worth reading with your pupils because it gives such a rich understanding of Jesus from a contemporary perspective.</a:t>
            </a:r>
          </a:p>
        </p:txBody>
      </p:sp>
      <p:sp>
        <p:nvSpPr>
          <p:cNvPr id="4" name="Slide Number Placeholder 3"/>
          <p:cNvSpPr>
            <a:spLocks noGrp="1"/>
          </p:cNvSpPr>
          <p:nvPr>
            <p:ph type="sldNum" sz="quarter" idx="5"/>
          </p:nvPr>
        </p:nvSpPr>
        <p:spPr/>
        <p:txBody>
          <a:bodyPr/>
          <a:lstStyle/>
          <a:p>
            <a:fld id="{712D569C-AD6F-4D5A-A034-789B46E22DFE}" type="slidenum">
              <a:rPr lang="en-GB" smtClean="0"/>
              <a:t>26</a:t>
            </a:fld>
            <a:endParaRPr lang="en-GB"/>
          </a:p>
        </p:txBody>
      </p:sp>
    </p:spTree>
    <p:extLst>
      <p:ext uri="{BB962C8B-B14F-4D97-AF65-F5344CB8AC3E}">
        <p14:creationId xmlns:p14="http://schemas.microsoft.com/office/powerpoint/2010/main" val="1649562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EC6D3-12CB-B164-D0E1-75AEE60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467E9-95D5-3D78-314F-16A8802D3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B6471-CF23-B0EF-2765-8BD8FC763AD0}"/>
              </a:ext>
            </a:extLst>
          </p:cNvPr>
          <p:cNvSpPr>
            <a:spLocks noGrp="1"/>
          </p:cNvSpPr>
          <p:nvPr>
            <p:ph type="body" idx="1"/>
          </p:nvPr>
        </p:nvSpPr>
        <p:spPr/>
        <p:txBody>
          <a:bodyPr/>
          <a:lstStyle/>
          <a:p>
            <a:r>
              <a:rPr lang="en-GB" dirty="0"/>
              <a:t>A remarkable set of images here. Do send me some your own pupils do. lat@retoday.org.uk </a:t>
            </a:r>
          </a:p>
        </p:txBody>
      </p:sp>
      <p:sp>
        <p:nvSpPr>
          <p:cNvPr id="4" name="Slide Number Placeholder 3">
            <a:extLst>
              <a:ext uri="{FF2B5EF4-FFF2-40B4-BE49-F238E27FC236}">
                <a16:creationId xmlns:a16="http://schemas.microsoft.com/office/drawing/2014/main" id="{A672E099-076E-B3DE-8C28-E9EF0FD8E5F8}"/>
              </a:ext>
            </a:extLst>
          </p:cNvPr>
          <p:cNvSpPr>
            <a:spLocks noGrp="1"/>
          </p:cNvSpPr>
          <p:nvPr>
            <p:ph type="sldNum" sz="quarter" idx="5"/>
          </p:nvPr>
        </p:nvSpPr>
        <p:spPr/>
        <p:txBody>
          <a:bodyPr/>
          <a:lstStyle/>
          <a:p>
            <a:fld id="{712D569C-AD6F-4D5A-A034-789B46E22DFE}" type="slidenum">
              <a:rPr lang="en-GB" smtClean="0"/>
              <a:t>27</a:t>
            </a:fld>
            <a:endParaRPr lang="en-GB"/>
          </a:p>
        </p:txBody>
      </p:sp>
    </p:spTree>
    <p:extLst>
      <p:ext uri="{BB962C8B-B14F-4D97-AF65-F5344CB8AC3E}">
        <p14:creationId xmlns:p14="http://schemas.microsoft.com/office/powerpoint/2010/main" val="2457596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this activity quite simple. If you give pupils A4 paper, and a preprinted text of one of these stories, get them to spend planning time thinking about modern equivalents of the ancient stories, and then creating a simple image. Constance and David have done simple work, and this is part of what makes it striking. Please send us examples: lat@retoday.org.uk</a:t>
            </a:r>
          </a:p>
        </p:txBody>
      </p:sp>
      <p:sp>
        <p:nvSpPr>
          <p:cNvPr id="4" name="Slide Number Placeholder 3"/>
          <p:cNvSpPr>
            <a:spLocks noGrp="1"/>
          </p:cNvSpPr>
          <p:nvPr>
            <p:ph type="sldNum" sz="quarter" idx="5"/>
          </p:nvPr>
        </p:nvSpPr>
        <p:spPr/>
        <p:txBody>
          <a:bodyPr/>
          <a:lstStyle/>
          <a:p>
            <a:fld id="{712D569C-AD6F-4D5A-A034-789B46E22DFE}" type="slidenum">
              <a:rPr lang="en-GB" smtClean="0"/>
              <a:t>28</a:t>
            </a:fld>
            <a:endParaRPr lang="en-GB"/>
          </a:p>
        </p:txBody>
      </p:sp>
    </p:spTree>
    <p:extLst>
      <p:ext uri="{BB962C8B-B14F-4D97-AF65-F5344CB8AC3E}">
        <p14:creationId xmlns:p14="http://schemas.microsoft.com/office/powerpoint/2010/main" val="857040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We also thank teachers and pupils who have been involved in developing and trying out the lessons: your contribution has greatly improved </a:t>
            </a:r>
            <a:r>
              <a:rPr lang="en-GB"/>
              <a:t>the project!  </a:t>
            </a:r>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29</a:t>
            </a:fld>
            <a:endParaRPr lang="en-GB"/>
          </a:p>
        </p:txBody>
      </p:sp>
    </p:spTree>
    <p:extLst>
      <p:ext uri="{BB962C8B-B14F-4D97-AF65-F5344CB8AC3E}">
        <p14:creationId xmlns:p14="http://schemas.microsoft.com/office/powerpoint/2010/main" val="286843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78B6-FB3F-70FC-C149-9AE0B73C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AEC5-DE61-6B30-2479-E941E9A0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D2D10-D3DE-B5DF-E43B-F0B4C4F79C06}"/>
              </a:ext>
            </a:extLst>
          </p:cNvPr>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a:t>
            </a:r>
            <a:br>
              <a:rPr lang="en-GB" dirty="0"/>
            </a:br>
            <a:r>
              <a:rPr lang="en-GB" dirty="0"/>
              <a:t>We also thank teachers and pupils who have been involved in developing and trying out the lessons: your contribution has greatly improved the project! </a:t>
            </a:r>
          </a:p>
          <a:p>
            <a:r>
              <a:rPr lang="en-GB" dirty="0"/>
              <a:t>We invite you to share interesting examples of your pupils’ work: </a:t>
            </a:r>
            <a:r>
              <a:rPr lang="en-GB" dirty="0" err="1"/>
              <a:t>lat@</a:t>
            </a:r>
            <a:r>
              <a:rPr lang="en-GB" err="1"/>
              <a:t>retoday</a:t>
            </a:r>
            <a:r>
              <a:rPr lang="en-GB"/>
              <a:t>.org.uk </a:t>
            </a:r>
          </a:p>
          <a:p>
            <a:r>
              <a:rPr lang="en-GB"/>
              <a:t> </a:t>
            </a:r>
            <a:endParaRPr lang="en-GB" dirty="0"/>
          </a:p>
        </p:txBody>
      </p:sp>
      <p:sp>
        <p:nvSpPr>
          <p:cNvPr id="4" name="Slide Number Placeholder 3">
            <a:extLst>
              <a:ext uri="{FF2B5EF4-FFF2-40B4-BE49-F238E27FC236}">
                <a16:creationId xmlns:a16="http://schemas.microsoft.com/office/drawing/2014/main" id="{DC9E15D0-9D4F-15B8-90E6-6B6573D2D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06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8DBE-C3D8-6377-4912-D5EEEE77A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BC524-4A88-399B-B54D-0A8CDDAD8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D3DB5-5619-E4E7-9AD4-772EB906BEB5}"/>
              </a:ext>
            </a:extLst>
          </p:cNvPr>
          <p:cNvSpPr>
            <a:spLocks noGrp="1"/>
          </p:cNvSpPr>
          <p:nvPr>
            <p:ph type="body" idx="1"/>
          </p:nvPr>
        </p:nvSpPr>
        <p:spPr/>
        <p:txBody>
          <a:bodyPr/>
          <a:lstStyle/>
          <a:p>
            <a:r>
              <a:rPr lang="en-GB" dirty="0"/>
              <a:t>The specific learning objectives of each of our four primary and four secondary lessons are given on this slide. Our general aims fit in with the purposes of RE as they are articulated in various contexts, for Catholic schools in the RED, for other schools with a religious character, community schools and academies in relation to Agreed Syllabuses and the RE Council’s Statement for Entitlement for RE (which DfE are alert to in their current curriculum review). </a:t>
            </a:r>
          </a:p>
          <a:p>
            <a:endParaRPr lang="en-GB" dirty="0"/>
          </a:p>
          <a:p>
            <a:r>
              <a:rPr lang="en-GB" dirty="0"/>
              <a:t>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a:t>
            </a:r>
            <a:r>
              <a:rPr lang="en-GB" sz="1200" dirty="0">
                <a:solidFill>
                  <a:schemeClr val="bg2">
                    <a:lumMod val="50000"/>
                  </a:schemeClr>
                </a:solidFill>
              </a:rPr>
              <a:t> (A lesson here might not be a single 45-minute learning slot – the activities include some that go deeper and some that give creative opportunities to pupils. So maybe a lesson is two or more sessions, or maybe users will select the activities that work best for them).</a:t>
            </a:r>
            <a:endParaRPr lang="en-GB" dirty="0"/>
          </a:p>
        </p:txBody>
      </p:sp>
      <p:sp>
        <p:nvSpPr>
          <p:cNvPr id="4" name="Slide Number Placeholder 3">
            <a:extLst>
              <a:ext uri="{FF2B5EF4-FFF2-40B4-BE49-F238E27FC236}">
                <a16:creationId xmlns:a16="http://schemas.microsoft.com/office/drawing/2014/main" id="{D0C8BB21-9C1C-ACE3-1767-3F7784988F19}"/>
              </a:ext>
            </a:extLst>
          </p:cNvPr>
          <p:cNvSpPr>
            <a:spLocks noGrp="1"/>
          </p:cNvSpPr>
          <p:nvPr>
            <p:ph type="sldNum" sz="quarter" idx="5"/>
          </p:nvPr>
        </p:nvSpPr>
        <p:spPr/>
        <p:txBody>
          <a:bodyPr/>
          <a:lstStyle/>
          <a:p>
            <a:fld id="{712D569C-AD6F-4D5A-A034-789B46E22DFE}" type="slidenum">
              <a:rPr lang="en-GB" smtClean="0"/>
              <a:t>3</a:t>
            </a:fld>
            <a:endParaRPr lang="en-GB"/>
          </a:p>
        </p:txBody>
      </p:sp>
    </p:spTree>
    <p:extLst>
      <p:ext uri="{BB962C8B-B14F-4D97-AF65-F5344CB8AC3E}">
        <p14:creationId xmlns:p14="http://schemas.microsoft.com/office/powerpoint/2010/main" val="176631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A18B-EF08-74F8-E912-2556C09B4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F16C-9C60-8B71-6B51-F14FB022D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33061-4066-4884-DC59-28F992D37111}"/>
              </a:ext>
            </a:extLst>
          </p:cNvPr>
          <p:cNvSpPr>
            <a:spLocks noGrp="1"/>
          </p:cNvSpPr>
          <p:nvPr>
            <p:ph type="body" idx="1"/>
          </p:nvPr>
        </p:nvSpPr>
        <p:spPr/>
        <p:txBody>
          <a:bodyPr/>
          <a:lstStyle/>
          <a:p>
            <a:r>
              <a:rPr lang="en-GB" dirty="0"/>
              <a:t>Suggest some examples to pupils: what stories do they know about Jesus’ birth at Christmas? If Jesus was born in Luton or Manchester or Newcastle, would he be born in a bus shelter? Would dustbin </a:t>
            </a:r>
            <a:r>
              <a:rPr lang="en-GB" dirty="0" err="1"/>
              <a:t>emptiers</a:t>
            </a:r>
            <a:r>
              <a:rPr lang="en-GB" dirty="0"/>
              <a:t> come to visit, instead of shepherds? Play around with this idea as much as the children can – it is fun…</a:t>
            </a:r>
          </a:p>
        </p:txBody>
      </p:sp>
      <p:sp>
        <p:nvSpPr>
          <p:cNvPr id="4" name="Slide Number Placeholder 3">
            <a:extLst>
              <a:ext uri="{FF2B5EF4-FFF2-40B4-BE49-F238E27FC236}">
                <a16:creationId xmlns:a16="http://schemas.microsoft.com/office/drawing/2014/main" id="{E86A406A-B9AD-5072-4927-C6EE361BA031}"/>
              </a:ext>
            </a:extLst>
          </p:cNvPr>
          <p:cNvSpPr>
            <a:spLocks noGrp="1"/>
          </p:cNvSpPr>
          <p:nvPr>
            <p:ph type="sldNum" sz="quarter" idx="5"/>
          </p:nvPr>
        </p:nvSpPr>
        <p:spPr/>
        <p:txBody>
          <a:bodyPr/>
          <a:lstStyle/>
          <a:p>
            <a:fld id="{712D569C-AD6F-4D5A-A034-789B46E22DFE}" type="slidenum">
              <a:rPr lang="en-GB" smtClean="0"/>
              <a:t>4</a:t>
            </a:fld>
            <a:endParaRPr lang="en-GB"/>
          </a:p>
        </p:txBody>
      </p:sp>
    </p:spTree>
    <p:extLst>
      <p:ext uri="{BB962C8B-B14F-4D97-AF65-F5344CB8AC3E}">
        <p14:creationId xmlns:p14="http://schemas.microsoft.com/office/powerpoint/2010/main" val="356303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FE86-20E2-3C41-B794-DD2F219E0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B32FD-0B85-F35C-8C23-D81E18F11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8FE2-E3B8-9E51-7C8C-C0BDFAD51CE1}"/>
              </a:ext>
            </a:extLst>
          </p:cNvPr>
          <p:cNvSpPr>
            <a:spLocks noGrp="1"/>
          </p:cNvSpPr>
          <p:nvPr>
            <p:ph type="body" idx="1"/>
          </p:nvPr>
        </p:nvSpPr>
        <p:spPr/>
        <p:txBody>
          <a:bodyPr/>
          <a:lstStyle/>
          <a:p>
            <a:r>
              <a:rPr lang="en-GB" dirty="0"/>
              <a:t>In 2025, the Catholic Bishops’ Conference ran an art exhibition called ‘Cloud of Witnesses’, digitally available here: www.godwhospeaks.uk/cloud-of-witnesses-art-exhibition/  ‘The God who Speaks’ is a digital space where Catholic Biblical insights and visions are shared.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Seeking to represent different visions and insights from interfaith integrities, the exhibition was a big success. These art and RE lessons share their work.</a:t>
            </a:r>
          </a:p>
        </p:txBody>
      </p:sp>
      <p:sp>
        <p:nvSpPr>
          <p:cNvPr id="4" name="Slide Number Placeholder 3">
            <a:extLst>
              <a:ext uri="{FF2B5EF4-FFF2-40B4-BE49-F238E27FC236}">
                <a16:creationId xmlns:a16="http://schemas.microsoft.com/office/drawing/2014/main" id="{F81F6FBC-2B44-46FB-8EF4-5B60018CE7A3}"/>
              </a:ext>
            </a:extLst>
          </p:cNvPr>
          <p:cNvSpPr>
            <a:spLocks noGrp="1"/>
          </p:cNvSpPr>
          <p:nvPr>
            <p:ph type="sldNum" sz="quarter" idx="5"/>
          </p:nvPr>
        </p:nvSpPr>
        <p:spPr/>
        <p:txBody>
          <a:bodyPr/>
          <a:lstStyle/>
          <a:p>
            <a:fld id="{712D569C-AD6F-4D5A-A034-789B46E22DFE}" type="slidenum">
              <a:rPr lang="en-GB" smtClean="0"/>
              <a:t>5</a:t>
            </a:fld>
            <a:endParaRPr lang="en-GB"/>
          </a:p>
        </p:txBody>
      </p:sp>
    </p:spTree>
    <p:extLst>
      <p:ext uri="{BB962C8B-B14F-4D97-AF65-F5344CB8AC3E}">
        <p14:creationId xmlns:p14="http://schemas.microsoft.com/office/powerpoint/2010/main" val="64385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B007-FA4F-0A39-8286-BAC5F3899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79768-28E6-C90D-207E-FCD5E335E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22D1A-03F8-C6AD-BFD8-FC7BA5FC6F85}"/>
              </a:ext>
            </a:extLst>
          </p:cNvPr>
          <p:cNvSpPr>
            <a:spLocks noGrp="1"/>
          </p:cNvSpPr>
          <p:nvPr>
            <p:ph type="body" idx="1"/>
          </p:nvPr>
        </p:nvSpPr>
        <p:spPr/>
        <p:txBody>
          <a:bodyPr/>
          <a:lstStyle/>
          <a:p>
            <a:r>
              <a:rPr lang="en-GB" dirty="0"/>
              <a:t>It’s a simple point, but notable: from Nazareth to Jerusalem is about 100 miles, many days walk. The Gospels imply that Jesus made this trip, up and down, at least three times.</a:t>
            </a:r>
          </a:p>
        </p:txBody>
      </p:sp>
      <p:sp>
        <p:nvSpPr>
          <p:cNvPr id="4" name="Slide Number Placeholder 3">
            <a:extLst>
              <a:ext uri="{FF2B5EF4-FFF2-40B4-BE49-F238E27FC236}">
                <a16:creationId xmlns:a16="http://schemas.microsoft.com/office/drawing/2014/main" id="{9B2F6763-560F-C793-CF72-3B4FD16B78CC}"/>
              </a:ext>
            </a:extLst>
          </p:cNvPr>
          <p:cNvSpPr>
            <a:spLocks noGrp="1"/>
          </p:cNvSpPr>
          <p:nvPr>
            <p:ph type="sldNum" sz="quarter" idx="5"/>
          </p:nvPr>
        </p:nvSpPr>
        <p:spPr/>
        <p:txBody>
          <a:bodyPr/>
          <a:lstStyle/>
          <a:p>
            <a:fld id="{712D569C-AD6F-4D5A-A034-789B46E22DFE}" type="slidenum">
              <a:rPr lang="en-GB" smtClean="0"/>
              <a:t>6</a:t>
            </a:fld>
            <a:endParaRPr lang="en-GB"/>
          </a:p>
        </p:txBody>
      </p:sp>
    </p:spTree>
    <p:extLst>
      <p:ext uri="{BB962C8B-B14F-4D97-AF65-F5344CB8AC3E}">
        <p14:creationId xmlns:p14="http://schemas.microsoft.com/office/powerpoint/2010/main" val="14375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1FBEA-32EB-2577-51D2-1325E5B5B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937A7-F917-2C6E-8C86-5D646601D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DEDEB-664B-2E9B-2760-018001A8005B}"/>
              </a:ext>
            </a:extLst>
          </p:cNvPr>
          <p:cNvSpPr>
            <a:spLocks noGrp="1"/>
          </p:cNvSpPr>
          <p:nvPr>
            <p:ph type="body" idx="1"/>
          </p:nvPr>
        </p:nvSpPr>
        <p:spPr/>
        <p:txBody>
          <a:bodyPr/>
          <a:lstStyle/>
          <a:p>
            <a:r>
              <a:rPr lang="en-GB" dirty="0"/>
              <a:t>The RE curriculum often seems to make little space for this kind of conversation. Give it some time, some air, some space. Pupils often have surprising and important things to say about a question like this, and a spiritual education needs to give these opportunities.  </a:t>
            </a:r>
            <a:r>
              <a:rPr lang="en-GB" dirty="0" err="1"/>
              <a:t>Watermead</a:t>
            </a:r>
            <a:r>
              <a:rPr lang="en-GB" dirty="0"/>
              <a:t> is where you go fishing if you live in Thurmaston.</a:t>
            </a:r>
          </a:p>
        </p:txBody>
      </p:sp>
      <p:sp>
        <p:nvSpPr>
          <p:cNvPr id="4" name="Slide Number Placeholder 3">
            <a:extLst>
              <a:ext uri="{FF2B5EF4-FFF2-40B4-BE49-F238E27FC236}">
                <a16:creationId xmlns:a16="http://schemas.microsoft.com/office/drawing/2014/main" id="{BEBD7280-8D3B-B991-B53A-56006171C734}"/>
              </a:ext>
            </a:extLst>
          </p:cNvPr>
          <p:cNvSpPr>
            <a:spLocks noGrp="1"/>
          </p:cNvSpPr>
          <p:nvPr>
            <p:ph type="sldNum" sz="quarter" idx="5"/>
          </p:nvPr>
        </p:nvSpPr>
        <p:spPr/>
        <p:txBody>
          <a:bodyPr/>
          <a:lstStyle/>
          <a:p>
            <a:fld id="{712D569C-AD6F-4D5A-A034-789B46E22DFE}" type="slidenum">
              <a:rPr lang="en-GB" smtClean="0"/>
              <a:t>7</a:t>
            </a:fld>
            <a:endParaRPr lang="en-GB"/>
          </a:p>
        </p:txBody>
      </p:sp>
    </p:spTree>
    <p:extLst>
      <p:ext uri="{BB962C8B-B14F-4D97-AF65-F5344CB8AC3E}">
        <p14:creationId xmlns:p14="http://schemas.microsoft.com/office/powerpoint/2010/main" val="149992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 puts the two texts next to each other.</a:t>
            </a:r>
          </a:p>
        </p:txBody>
      </p:sp>
      <p:sp>
        <p:nvSpPr>
          <p:cNvPr id="4" name="Slide Number Placeholder 3"/>
          <p:cNvSpPr>
            <a:spLocks noGrp="1"/>
          </p:cNvSpPr>
          <p:nvPr>
            <p:ph type="sldNum" sz="quarter" idx="5"/>
          </p:nvPr>
        </p:nvSpPr>
        <p:spPr/>
        <p:txBody>
          <a:bodyPr/>
          <a:lstStyle/>
          <a:p>
            <a:fld id="{712D569C-AD6F-4D5A-A034-789B46E22DFE}" type="slidenum">
              <a:rPr lang="en-GB" smtClean="0"/>
              <a:t>8</a:t>
            </a:fld>
            <a:endParaRPr lang="en-GB"/>
          </a:p>
        </p:txBody>
      </p:sp>
    </p:spTree>
    <p:extLst>
      <p:ext uri="{BB962C8B-B14F-4D97-AF65-F5344CB8AC3E}">
        <p14:creationId xmlns:p14="http://schemas.microsoft.com/office/powerpoint/2010/main" val="137107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EB6D-92EB-DCAC-C59C-283F05DD1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6D95D-7D08-390A-BB53-3D6A19937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10690-DA03-B730-7EDF-9FBCF273DF41}"/>
              </a:ext>
            </a:extLst>
          </p:cNvPr>
          <p:cNvSpPr>
            <a:spLocks noGrp="1"/>
          </p:cNvSpPr>
          <p:nvPr>
            <p:ph type="body" idx="1"/>
          </p:nvPr>
        </p:nvSpPr>
        <p:spPr/>
        <p:txBody>
          <a:bodyPr/>
          <a:lstStyle/>
          <a:p>
            <a:r>
              <a:rPr lang="en-GB" dirty="0"/>
              <a:t>The next slide puts the two texts next to each other.</a:t>
            </a:r>
          </a:p>
        </p:txBody>
      </p:sp>
      <p:sp>
        <p:nvSpPr>
          <p:cNvPr id="4" name="Slide Number Placeholder 3">
            <a:extLst>
              <a:ext uri="{FF2B5EF4-FFF2-40B4-BE49-F238E27FC236}">
                <a16:creationId xmlns:a16="http://schemas.microsoft.com/office/drawing/2014/main" id="{3F6FB45B-F7F1-5B26-891B-9078DB1002D0}"/>
              </a:ext>
            </a:extLst>
          </p:cNvPr>
          <p:cNvSpPr>
            <a:spLocks noGrp="1"/>
          </p:cNvSpPr>
          <p:nvPr>
            <p:ph type="sldNum" sz="quarter" idx="5"/>
          </p:nvPr>
        </p:nvSpPr>
        <p:spPr/>
        <p:txBody>
          <a:bodyPr/>
          <a:lstStyle/>
          <a:p>
            <a:fld id="{712D569C-AD6F-4D5A-A034-789B46E22DFE}" type="slidenum">
              <a:rPr lang="en-GB" smtClean="0"/>
              <a:t>9</a:t>
            </a:fld>
            <a:endParaRPr lang="en-GB"/>
          </a:p>
        </p:txBody>
      </p:sp>
    </p:spTree>
    <p:extLst>
      <p:ext uri="{BB962C8B-B14F-4D97-AF65-F5344CB8AC3E}">
        <p14:creationId xmlns:p14="http://schemas.microsoft.com/office/powerpoint/2010/main" val="59248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174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574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19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55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135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882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1512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9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703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046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5/1/2026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97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dwhospeaks.uk/cloud-of-witnesses-art-exhibi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www.davidrobinsonartist.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031CD7-EB57-FB1D-44B3-4A68254E84B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0"/>
            <a:ext cx="12192000" cy="6857990"/>
          </a:xfrm>
          <a:prstGeom prst="rect">
            <a:avLst/>
          </a:prstGeom>
        </p:spPr>
      </p:pic>
      <p:sp useBgFill="1">
        <p:nvSpPr>
          <p:cNvPr id="37" name="Rectangle 36">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4436" y="1066800"/>
            <a:ext cx="4389120"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2EA65-EB56-E7C6-7BB4-78CC1C22FE7E}"/>
              </a:ext>
            </a:extLst>
          </p:cNvPr>
          <p:cNvSpPr>
            <a:spLocks noGrp="1"/>
          </p:cNvSpPr>
          <p:nvPr>
            <p:ph type="ctrTitle"/>
          </p:nvPr>
        </p:nvSpPr>
        <p:spPr>
          <a:xfrm>
            <a:off x="4584032" y="1961147"/>
            <a:ext cx="7101135" cy="2339484"/>
          </a:xfrm>
        </p:spPr>
        <p:txBody>
          <a:bodyPr anchor="t">
            <a:noAutofit/>
          </a:bodyPr>
          <a:lstStyle/>
          <a:p>
            <a:pPr>
              <a:lnSpc>
                <a:spcPct val="90000"/>
              </a:lnSpc>
            </a:pPr>
            <a:r>
              <a:rPr lang="en-GB" sz="4000" dirty="0">
                <a:solidFill>
                  <a:schemeClr val="accent3">
                    <a:lumMod val="75000"/>
                  </a:schemeClr>
                </a:solidFill>
                <a:latin typeface="Abadi" panose="020B0604020104020204" pitchFamily="34" charset="0"/>
              </a:rPr>
              <a:t>Searching for God</a:t>
            </a:r>
            <a:br>
              <a:rPr lang="en-GB" sz="4000" dirty="0">
                <a:solidFill>
                  <a:schemeClr val="accent3">
                    <a:lumMod val="75000"/>
                  </a:schemeClr>
                </a:solidFill>
                <a:latin typeface="Abadi" panose="020B0604020104020204" pitchFamily="34" charset="0"/>
              </a:rPr>
            </a:br>
            <a:r>
              <a:rPr lang="en-GB" sz="4000" dirty="0">
                <a:solidFill>
                  <a:schemeClr val="accent3">
                    <a:lumMod val="75000"/>
                  </a:schemeClr>
                </a:solidFill>
                <a:latin typeface="Abadi" panose="020B0604020104020204" pitchFamily="34" charset="0"/>
              </a:rPr>
              <a:t>Lesson 4, Primary.</a:t>
            </a:r>
            <a:br>
              <a:rPr lang="en-GB" sz="4000" dirty="0">
                <a:solidFill>
                  <a:schemeClr val="accent3">
                    <a:lumMod val="75000"/>
                  </a:schemeClr>
                </a:solidFill>
                <a:latin typeface="Abadi" panose="020B0604020104020204" pitchFamily="34" charset="0"/>
              </a:rPr>
            </a:br>
            <a:r>
              <a:rPr lang="en-GB" sz="4000" dirty="0">
                <a:solidFill>
                  <a:schemeClr val="accent3">
                    <a:lumMod val="75000"/>
                  </a:schemeClr>
                </a:solidFill>
                <a:latin typeface="Abadi" panose="020B0604020104020204" pitchFamily="34" charset="0"/>
              </a:rPr>
              <a:t>If Jesus came to our town… </a:t>
            </a:r>
            <a:br>
              <a:rPr lang="en-GB" sz="4000" dirty="0">
                <a:solidFill>
                  <a:schemeClr val="accent3">
                    <a:lumMod val="75000"/>
                  </a:schemeClr>
                </a:solidFill>
                <a:latin typeface="Abadi" panose="020B0604020104020204" pitchFamily="34" charset="0"/>
              </a:rPr>
            </a:br>
            <a:endParaRPr lang="en-GB" sz="4000" dirty="0">
              <a:solidFill>
                <a:schemeClr val="accent3">
                  <a:lumMod val="75000"/>
                </a:schemeClr>
              </a:solidFill>
              <a:latin typeface="Abadi" panose="020B0604020104020204" pitchFamily="34" charset="0"/>
            </a:endParaRPr>
          </a:p>
        </p:txBody>
      </p:sp>
      <p:sp>
        <p:nvSpPr>
          <p:cNvPr id="3" name="Subtitle 2">
            <a:extLst>
              <a:ext uri="{FF2B5EF4-FFF2-40B4-BE49-F238E27FC236}">
                <a16:creationId xmlns:a16="http://schemas.microsoft.com/office/drawing/2014/main" id="{79D0A5D0-0AA3-D6B0-10F3-729550183D56}"/>
              </a:ext>
            </a:extLst>
          </p:cNvPr>
          <p:cNvSpPr>
            <a:spLocks noGrp="1"/>
          </p:cNvSpPr>
          <p:nvPr>
            <p:ph type="subTitle" idx="1"/>
          </p:nvPr>
        </p:nvSpPr>
        <p:spPr>
          <a:xfrm>
            <a:off x="4555644" y="4192954"/>
            <a:ext cx="7129523" cy="1174467"/>
          </a:xfrm>
        </p:spPr>
        <p:txBody>
          <a:bodyPr>
            <a:normAutofit lnSpcReduction="10000"/>
          </a:bodyPr>
          <a:lstStyle/>
          <a:p>
            <a:pPr>
              <a:lnSpc>
                <a:spcPct val="120000"/>
              </a:lnSpc>
            </a:pPr>
            <a:r>
              <a:rPr lang="en-GB" sz="1500" dirty="0">
                <a:latin typeface="Abadi" panose="020B0604020104020204" pitchFamily="34" charset="0"/>
              </a:rPr>
              <a:t>Creative and thoughtful RE Lessons which use inspirational art from the exhibition ‘Cloud of Witnesses’ Co-</a:t>
            </a:r>
            <a:r>
              <a:rPr lang="en-GB" sz="1500" dirty="0" err="1">
                <a:latin typeface="Abadi" panose="020B0604020104020204" pitchFamily="34" charset="0"/>
              </a:rPr>
              <a:t>cURAted</a:t>
            </a:r>
            <a:r>
              <a:rPr lang="en-GB" sz="1500" dirty="0">
                <a:latin typeface="Abadi" panose="020B0604020104020204" pitchFamily="34" charset="0"/>
              </a:rPr>
              <a:t> by ‘The God who Speaks’</a:t>
            </a:r>
          </a:p>
          <a:p>
            <a:pPr>
              <a:lnSpc>
                <a:spcPct val="120000"/>
              </a:lnSpc>
            </a:pPr>
            <a:r>
              <a:rPr lang="en-GB" sz="1200" dirty="0">
                <a:hlinkClick r:id="rId4"/>
              </a:rPr>
              <a:t>www.godwhospeaks.uk/cloud-of-witnesses-art-exhibition/</a:t>
            </a:r>
            <a:r>
              <a:rPr lang="en-GB" sz="1200" dirty="0"/>
              <a:t> </a:t>
            </a:r>
            <a:endParaRPr lang="en-GB" sz="1200" dirty="0">
              <a:latin typeface="Abadi" panose="020B0604020104020204" pitchFamily="34" charset="0"/>
            </a:endParaRPr>
          </a:p>
        </p:txBody>
      </p:sp>
      <p:cxnSp>
        <p:nvCxnSpPr>
          <p:cNvPr id="39" name="Straight Connector 38">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24436" y="5780876"/>
            <a:ext cx="43891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83D8BB-18A6-3112-1A59-6A5386C944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12344400" cy="7226967"/>
          </a:xfrm>
          <a:prstGeom prst="rect">
            <a:avLst/>
          </a:prstGeom>
        </p:spPr>
      </p:pic>
      <p:sp>
        <p:nvSpPr>
          <p:cNvPr id="4" name="TextBox 3">
            <a:extLst>
              <a:ext uri="{FF2B5EF4-FFF2-40B4-BE49-F238E27FC236}">
                <a16:creationId xmlns:a16="http://schemas.microsoft.com/office/drawing/2014/main" id="{1E99CF53-7E7C-47BF-B7DF-E2989D45F8FB}"/>
              </a:ext>
            </a:extLst>
          </p:cNvPr>
          <p:cNvSpPr txBox="1"/>
          <p:nvPr/>
        </p:nvSpPr>
        <p:spPr>
          <a:xfrm>
            <a:off x="4145120" y="1567945"/>
            <a:ext cx="7248304" cy="4401205"/>
          </a:xfrm>
          <a:prstGeom prst="rect">
            <a:avLst/>
          </a:prstGeom>
          <a:noFill/>
        </p:spPr>
        <p:txBody>
          <a:bodyPr wrap="square" rtlCol="0">
            <a:spAutoFit/>
          </a:bodyPr>
          <a:lstStyle/>
          <a:p>
            <a:r>
              <a:rPr lang="en-GB" sz="2800" dirty="0">
                <a:solidFill>
                  <a:schemeClr val="accent5">
                    <a:lumMod val="50000"/>
                  </a:schemeClr>
                </a:solidFill>
              </a:rPr>
              <a:t>Constance Mackintosh Smith wanted to create an artwork about Jesus for today. </a:t>
            </a:r>
            <a:br>
              <a:rPr lang="en-GB" sz="2800" dirty="0">
                <a:solidFill>
                  <a:schemeClr val="accent5">
                    <a:lumMod val="50000"/>
                  </a:schemeClr>
                </a:solidFill>
              </a:rPr>
            </a:br>
            <a:br>
              <a:rPr lang="en-GB" sz="2800" dirty="0">
                <a:solidFill>
                  <a:schemeClr val="accent5">
                    <a:lumMod val="50000"/>
                  </a:schemeClr>
                </a:solidFill>
              </a:rPr>
            </a:br>
            <a:r>
              <a:rPr lang="en-GB" sz="2800" dirty="0">
                <a:solidFill>
                  <a:schemeClr val="accent5">
                    <a:lumMod val="50000"/>
                  </a:schemeClr>
                </a:solidFill>
              </a:rPr>
              <a:t>Some art makes it look as if Jesus is lost in the past, from long ago, nothing to do with us. </a:t>
            </a:r>
          </a:p>
          <a:p>
            <a:r>
              <a:rPr lang="en-GB" sz="2800" dirty="0">
                <a:solidFill>
                  <a:schemeClr val="accent5">
                    <a:lumMod val="50000"/>
                  </a:schemeClr>
                </a:solidFill>
              </a:rPr>
              <a:t>But Constance wanted to imagine Jesus ‘down your street’. </a:t>
            </a:r>
          </a:p>
          <a:p>
            <a:br>
              <a:rPr lang="en-GB" sz="2800" dirty="0">
                <a:solidFill>
                  <a:schemeClr val="accent5">
                    <a:lumMod val="50000"/>
                  </a:schemeClr>
                </a:solidFill>
              </a:rPr>
            </a:br>
            <a:r>
              <a:rPr lang="en-GB" sz="2800" dirty="0">
                <a:solidFill>
                  <a:schemeClr val="accent5">
                    <a:lumMod val="50000"/>
                  </a:schemeClr>
                </a:solidFill>
              </a:rPr>
              <a:t>How do you think she might have done this?</a:t>
            </a:r>
          </a:p>
          <a:p>
            <a:r>
              <a:rPr lang="en-GB" sz="2800" dirty="0">
                <a:solidFill>
                  <a:schemeClr val="accent5">
                    <a:lumMod val="50000"/>
                  </a:schemeClr>
                </a:solidFill>
              </a:rPr>
              <a:t>The next slide shows her work.</a:t>
            </a:r>
          </a:p>
        </p:txBody>
      </p:sp>
    </p:spTree>
    <p:extLst>
      <p:ext uri="{BB962C8B-B14F-4D97-AF65-F5344CB8AC3E}">
        <p14:creationId xmlns:p14="http://schemas.microsoft.com/office/powerpoint/2010/main" val="381778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DF29-3953-C0D9-E5CA-798FF2E579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635640E-29E5-1BE3-1959-32F6EF4ED61D}"/>
              </a:ext>
            </a:extLst>
          </p:cNvPr>
          <p:cNvSpPr txBox="1"/>
          <p:nvPr/>
        </p:nvSpPr>
        <p:spPr>
          <a:xfrm>
            <a:off x="393192" y="1985211"/>
            <a:ext cx="5598534" cy="4644189"/>
          </a:xfrm>
          <a:prstGeom prst="rect">
            <a:avLst/>
          </a:prstGeom>
        </p:spPr>
        <p:txBody>
          <a:bodyPr vert="horz" lIns="91440" tIns="45720" rIns="91440" bIns="45720" rtlCol="0">
            <a:normAutofit fontScale="92500"/>
          </a:bodyPr>
          <a:lstStyle/>
          <a:p>
            <a:pPr marL="342900" indent="-342900">
              <a:lnSpc>
                <a:spcPct val="120000"/>
              </a:lnSpc>
              <a:spcAft>
                <a:spcPts val="600"/>
              </a:spcAft>
              <a:buSzPct val="87000"/>
              <a:buFont typeface="Arial" panose="020B0604020202020204" pitchFamily="34" charset="0"/>
              <a:buChar char="•"/>
            </a:pPr>
            <a:r>
              <a:rPr lang="en-US" b="1" dirty="0"/>
              <a:t>Can you see that the background is made of till receipts from a shop? Why?</a:t>
            </a:r>
          </a:p>
          <a:p>
            <a:pPr marL="342900" indent="-342900">
              <a:lnSpc>
                <a:spcPct val="120000"/>
              </a:lnSpc>
              <a:spcAft>
                <a:spcPts val="600"/>
              </a:spcAft>
              <a:buSzPct val="87000"/>
              <a:buFont typeface="Arial" panose="020B0604020202020204" pitchFamily="34" charset="0"/>
              <a:buChar char="•"/>
            </a:pPr>
            <a:r>
              <a:rPr lang="en-US" b="1" dirty="0"/>
              <a:t>Look for some details. Can you see a sliced </a:t>
            </a:r>
            <a:r>
              <a:rPr lang="en-US" b="1" dirty="0" err="1"/>
              <a:t>Hovis</a:t>
            </a:r>
            <a:r>
              <a:rPr lang="en-US" b="1" dirty="0"/>
              <a:t> loaf of bread? A cheap bottle of red wine?  A golden halo? A baseball cap, jeans and a tee shirt? </a:t>
            </a:r>
          </a:p>
          <a:p>
            <a:pPr marL="342900" indent="-342900">
              <a:lnSpc>
                <a:spcPct val="120000"/>
              </a:lnSpc>
              <a:spcAft>
                <a:spcPts val="600"/>
              </a:spcAft>
              <a:buSzPct val="87000"/>
              <a:buFont typeface="Arial" panose="020B0604020202020204" pitchFamily="34" charset="0"/>
              <a:buChar char="•"/>
            </a:pPr>
            <a:r>
              <a:rPr lang="en-US" b="1" dirty="0"/>
              <a:t>Is this a surprising picture of Jesus to you? What do you like / dislike about it?</a:t>
            </a:r>
          </a:p>
          <a:p>
            <a:pPr marL="342900" indent="-342900">
              <a:lnSpc>
                <a:spcPct val="120000"/>
              </a:lnSpc>
              <a:spcAft>
                <a:spcPts val="600"/>
              </a:spcAft>
              <a:buSzPct val="87000"/>
              <a:buFont typeface="Arial" panose="020B0604020202020204" pitchFamily="34" charset="0"/>
              <a:buChar char="•"/>
            </a:pPr>
            <a:r>
              <a:rPr lang="en-US" b="1" dirty="0"/>
              <a:t>What words describe the expression on the young man’s face? </a:t>
            </a:r>
          </a:p>
          <a:p>
            <a:pPr marL="342900" indent="-342900">
              <a:lnSpc>
                <a:spcPct val="120000"/>
              </a:lnSpc>
              <a:spcAft>
                <a:spcPts val="600"/>
              </a:spcAft>
              <a:buSzPct val="87000"/>
              <a:buFont typeface="Arial" panose="020B0604020202020204" pitchFamily="34" charset="0"/>
              <a:buChar char="•"/>
            </a:pPr>
            <a:r>
              <a:rPr lang="en-US" b="1" dirty="0"/>
              <a:t>No one knows what Jesus actually looked like, but Constance gives her idea. Why do you think she chose to portray Jesus like this?</a:t>
            </a:r>
          </a:p>
          <a:p>
            <a:pPr marL="342900" indent="-342900">
              <a:lnSpc>
                <a:spcPct val="120000"/>
              </a:lnSpc>
              <a:spcAft>
                <a:spcPts val="600"/>
              </a:spcAft>
              <a:buSzPct val="87000"/>
              <a:buFont typeface="Arial" panose="020B0604020202020204" pitchFamily="34" charset="0"/>
              <a:buChar char="•"/>
            </a:pPr>
            <a:r>
              <a:rPr lang="en-US" b="1" dirty="0"/>
              <a:t>What two questions would you like to ask the artist?</a:t>
            </a:r>
          </a:p>
        </p:txBody>
      </p:sp>
      <p:pic>
        <p:nvPicPr>
          <p:cNvPr id="7" name="Picture 6">
            <a:extLst>
              <a:ext uri="{FF2B5EF4-FFF2-40B4-BE49-F238E27FC236}">
                <a16:creationId xmlns:a16="http://schemas.microsoft.com/office/drawing/2014/main" id="{83D9D16E-7739-E2AF-CA4B-77D3938862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5936" y="154293"/>
            <a:ext cx="5526961" cy="654941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1810D73-1570-18DE-EC7C-0FE6E2777326}"/>
              </a:ext>
            </a:extLst>
          </p:cNvPr>
          <p:cNvSpPr>
            <a:spLocks noGrp="1"/>
          </p:cNvSpPr>
          <p:nvPr>
            <p:ph type="title"/>
          </p:nvPr>
        </p:nvSpPr>
        <p:spPr>
          <a:xfrm>
            <a:off x="640080" y="394240"/>
            <a:ext cx="5351646" cy="1437879"/>
          </a:xfrm>
          <a:solidFill>
            <a:schemeClr val="bg2"/>
          </a:solidFill>
        </p:spPr>
        <p:txBody>
          <a:bodyPr vert="horz" lIns="91440" tIns="45720" rIns="91440" bIns="45720" rtlCol="0" anchor="t">
            <a:normAutofit/>
          </a:bodyPr>
          <a:lstStyle/>
          <a:p>
            <a:pPr>
              <a:lnSpc>
                <a:spcPct val="90000"/>
              </a:lnSpc>
            </a:pPr>
            <a:r>
              <a:rPr lang="en-US" sz="2200" dirty="0"/>
              <a:t>This work of art is by Constance MacIntosh Smith. It is called -</a:t>
            </a:r>
            <a:br>
              <a:rPr lang="en-US" sz="2200" dirty="0"/>
            </a:br>
            <a:r>
              <a:rPr lang="en-US" sz="2200" dirty="0"/>
              <a:t>‘Our Lord of East London’ (2021).</a:t>
            </a:r>
            <a:br>
              <a:rPr lang="en-US" sz="2200" dirty="0"/>
            </a:br>
            <a:r>
              <a:rPr lang="en-US" sz="2200" dirty="0"/>
              <a:t>Discuss what you see with a partner. </a:t>
            </a:r>
          </a:p>
        </p:txBody>
      </p:sp>
    </p:spTree>
    <p:extLst>
      <p:ext uri="{BB962C8B-B14F-4D97-AF65-F5344CB8AC3E}">
        <p14:creationId xmlns:p14="http://schemas.microsoft.com/office/powerpoint/2010/main" val="2336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41D0C-3FA7-174E-276D-42CB7C722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5D49B-7D72-C920-DE89-F98470A28AA8}"/>
              </a:ext>
            </a:extLst>
          </p:cNvPr>
          <p:cNvSpPr>
            <a:spLocks noGrp="1"/>
          </p:cNvSpPr>
          <p:nvPr>
            <p:ph type="title"/>
          </p:nvPr>
        </p:nvSpPr>
        <p:spPr>
          <a:xfrm>
            <a:off x="5793149" y="184738"/>
            <a:ext cx="6008047" cy="1317925"/>
          </a:xfrm>
        </p:spPr>
        <p:txBody>
          <a:bodyPr vert="horz" lIns="91440" tIns="45720" rIns="91440" bIns="45720" rtlCol="0" anchor="t">
            <a:noAutofit/>
          </a:bodyPr>
          <a:lstStyle/>
          <a:p>
            <a:pPr>
              <a:lnSpc>
                <a:spcPct val="90000"/>
              </a:lnSpc>
            </a:pPr>
            <a:r>
              <a:rPr lang="en-US" sz="2400" dirty="0"/>
              <a:t>Digging deeper -</a:t>
            </a:r>
            <a:br>
              <a:rPr lang="en-US" sz="2400" dirty="0"/>
            </a:br>
            <a:r>
              <a:rPr lang="en-US" sz="2400" dirty="0"/>
              <a:t>Constance MacIntosh Smith. </a:t>
            </a:r>
            <a:br>
              <a:rPr lang="en-US" sz="2400" dirty="0"/>
            </a:br>
            <a:r>
              <a:rPr lang="en-US" sz="2400" dirty="0"/>
              <a:t>‘Our Lord of East London’ (2021).</a:t>
            </a:r>
          </a:p>
        </p:txBody>
      </p:sp>
      <p:pic>
        <p:nvPicPr>
          <p:cNvPr id="7" name="Picture 6">
            <a:extLst>
              <a:ext uri="{FF2B5EF4-FFF2-40B4-BE49-F238E27FC236}">
                <a16:creationId xmlns:a16="http://schemas.microsoft.com/office/drawing/2014/main" id="{25903561-91A0-2CF0-EA44-4BCBE5A73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 y="184738"/>
            <a:ext cx="5501640" cy="6510816"/>
          </a:xfrm>
          <a:prstGeom prst="rect">
            <a:avLst/>
          </a:prstGeom>
        </p:spPr>
      </p:pic>
      <p:sp>
        <p:nvSpPr>
          <p:cNvPr id="6" name="TextBox 5">
            <a:extLst>
              <a:ext uri="{FF2B5EF4-FFF2-40B4-BE49-F238E27FC236}">
                <a16:creationId xmlns:a16="http://schemas.microsoft.com/office/drawing/2014/main" id="{7F966697-1CC4-1760-B6E4-B03C264762BD}"/>
              </a:ext>
            </a:extLst>
          </p:cNvPr>
          <p:cNvSpPr txBox="1"/>
          <p:nvPr/>
        </p:nvSpPr>
        <p:spPr>
          <a:xfrm>
            <a:off x="5793149" y="1590577"/>
            <a:ext cx="5737860" cy="4892519"/>
          </a:xfrm>
          <a:prstGeom prst="rect">
            <a:avLst/>
          </a:prstGeom>
        </p:spPr>
        <p:txBody>
          <a:bodyPr vert="horz" lIns="91440" tIns="45720" rIns="91440" bIns="45720" rtlCol="0">
            <a:normAutofit fontScale="92500"/>
          </a:bodyPr>
          <a:lstStyle/>
          <a:p>
            <a:pPr marL="342900" indent="-342900">
              <a:lnSpc>
                <a:spcPct val="110000"/>
              </a:lnSpc>
              <a:spcAft>
                <a:spcPts val="600"/>
              </a:spcAft>
              <a:buSzPct val="87000"/>
              <a:buFont typeface="Arial" panose="020B0604020202020204" pitchFamily="34" charset="0"/>
              <a:buChar char="•"/>
            </a:pPr>
            <a:r>
              <a:rPr lang="en-US" sz="2400" b="1" dirty="0"/>
              <a:t>In Saint John’s Gospel the writer says: </a:t>
            </a:r>
            <a:br>
              <a:rPr lang="en-US" sz="2400" b="1" dirty="0"/>
            </a:br>
            <a:r>
              <a:rPr lang="en-US" sz="2400" b="1" i="1" dirty="0">
                <a:solidFill>
                  <a:srgbClr val="0070C0"/>
                </a:solidFill>
              </a:rPr>
              <a:t>‘The Word became flesh and lived among us, full of grace and truth.” </a:t>
            </a:r>
            <a:br>
              <a:rPr lang="en-US" sz="2400" b="1" i="1" dirty="0">
                <a:solidFill>
                  <a:srgbClr val="0070C0"/>
                </a:solidFill>
              </a:rPr>
            </a:br>
            <a:r>
              <a:rPr lang="en-US" sz="2400" b="1" dirty="0"/>
              <a:t>This idea is called ‘incarnation’. Christians believe God became human in Jesus. </a:t>
            </a:r>
          </a:p>
          <a:p>
            <a:pPr marL="342900" indent="-342900">
              <a:lnSpc>
                <a:spcPct val="110000"/>
              </a:lnSpc>
              <a:spcAft>
                <a:spcPts val="600"/>
              </a:spcAft>
              <a:buSzPct val="87000"/>
              <a:buFont typeface="Arial" panose="020B0604020202020204" pitchFamily="34" charset="0"/>
              <a:buChar char="•"/>
            </a:pPr>
            <a:r>
              <a:rPr lang="en-US" sz="2400" b="1" dirty="0"/>
              <a:t>What messages about Jesus has the artist put into her painting? </a:t>
            </a:r>
          </a:p>
          <a:p>
            <a:pPr marL="342900" indent="-342900">
              <a:lnSpc>
                <a:spcPct val="110000"/>
              </a:lnSpc>
              <a:spcAft>
                <a:spcPts val="600"/>
              </a:spcAft>
              <a:buSzPct val="87000"/>
              <a:buFont typeface="Arial" panose="020B0604020202020204" pitchFamily="34" charset="0"/>
              <a:buChar char="•"/>
            </a:pPr>
            <a:r>
              <a:rPr lang="en-US" sz="2400" b="1" i="1" dirty="0">
                <a:solidFill>
                  <a:srgbClr val="0070C0"/>
                </a:solidFill>
              </a:rPr>
              <a:t>‘God was Man in Palestine / And lives today in bread and wine’ </a:t>
            </a:r>
            <a:r>
              <a:rPr lang="en-US" sz="2400" b="1" dirty="0"/>
              <a:t>(from a poem by John Betjeman). </a:t>
            </a:r>
            <a:br>
              <a:rPr lang="en-US" sz="2400" b="1" dirty="0"/>
            </a:br>
            <a:r>
              <a:rPr lang="en-US" sz="2400" b="1" dirty="0"/>
              <a:t>Why do you think the artist chose to include the bread and wine in the picture?</a:t>
            </a:r>
          </a:p>
        </p:txBody>
      </p:sp>
    </p:spTree>
    <p:extLst>
      <p:ext uri="{BB962C8B-B14F-4D97-AF65-F5344CB8AC3E}">
        <p14:creationId xmlns:p14="http://schemas.microsoft.com/office/powerpoint/2010/main" val="4211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715F34-1978-E3FC-DBFE-EBD775DCD89E}"/>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t="-20"/>
          <a:stretch>
            <a:fillRect/>
          </a:stretch>
        </p:blipFill>
        <p:spPr>
          <a:xfrm>
            <a:off x="4245121" y="243237"/>
            <a:ext cx="3701757" cy="4961809"/>
          </a:xfrm>
          <a:prstGeom prst="rect">
            <a:avLst/>
          </a:prstGeom>
          <a:ln>
            <a:solidFill>
              <a:schemeClr val="tx1"/>
            </a:solid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2C1343F5-D134-5283-7237-AA8B20CB142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294450" y="243236"/>
            <a:ext cx="3568900" cy="4961809"/>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4697363-6F0E-5957-EC6C-92F37958A0DA}"/>
              </a:ext>
            </a:extLst>
          </p:cNvPr>
          <p:cNvSpPr>
            <a:spLocks noGrp="1"/>
          </p:cNvSpPr>
          <p:nvPr>
            <p:ph type="title"/>
          </p:nvPr>
        </p:nvSpPr>
        <p:spPr>
          <a:xfrm>
            <a:off x="283436" y="5558346"/>
            <a:ext cx="11625125" cy="964642"/>
          </a:xfrm>
          <a:solidFill>
            <a:schemeClr val="accent4">
              <a:lumMod val="20000"/>
              <a:lumOff val="80000"/>
            </a:schemeClr>
          </a:solidFill>
          <a:ln>
            <a:solidFill>
              <a:schemeClr val="tx1"/>
            </a:solidFill>
          </a:ln>
        </p:spPr>
        <p:txBody>
          <a:bodyPr>
            <a:noAutofit/>
          </a:bodyPr>
          <a:lstStyle/>
          <a:p>
            <a:r>
              <a:rPr lang="en-GB" sz="2800" dirty="0"/>
              <a:t>These children, aged 9, were interested in Constance MacIntosh Smith’s way of showing Jesus – as one of us, God living with us, incarnated.  </a:t>
            </a:r>
          </a:p>
        </p:txBody>
      </p:sp>
      <p:pic>
        <p:nvPicPr>
          <p:cNvPr id="8" name="Picture 7">
            <a:extLst>
              <a:ext uri="{FF2B5EF4-FFF2-40B4-BE49-F238E27FC236}">
                <a16:creationId xmlns:a16="http://schemas.microsoft.com/office/drawing/2014/main" id="{8CC334CD-1791-EF9D-D68F-CA4DA79C588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5791" y="243237"/>
            <a:ext cx="3691758" cy="487354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68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BB0D-C90E-A2C0-A44A-74323AECE60F}"/>
              </a:ext>
            </a:extLst>
          </p:cNvPr>
          <p:cNvSpPr>
            <a:spLocks noGrp="1"/>
          </p:cNvSpPr>
          <p:nvPr>
            <p:ph type="title"/>
          </p:nvPr>
        </p:nvSpPr>
        <p:spPr>
          <a:xfrm>
            <a:off x="493775" y="1280371"/>
            <a:ext cx="10890929" cy="923330"/>
          </a:xfrm>
        </p:spPr>
        <p:txBody>
          <a:bodyPr>
            <a:normAutofit fontScale="90000"/>
          </a:bodyPr>
          <a:lstStyle/>
          <a:p>
            <a:r>
              <a:rPr lang="en-GB" dirty="0"/>
              <a:t>Bible teachings and ideas about Jesus from the Christian New Testament</a:t>
            </a:r>
          </a:p>
        </p:txBody>
      </p:sp>
      <p:sp>
        <p:nvSpPr>
          <p:cNvPr id="3" name="Content Placeholder 2">
            <a:extLst>
              <a:ext uri="{FF2B5EF4-FFF2-40B4-BE49-F238E27FC236}">
                <a16:creationId xmlns:a16="http://schemas.microsoft.com/office/drawing/2014/main" id="{6FA032F1-98EF-4C8E-EE17-AFE9C51C4B7F}"/>
              </a:ext>
            </a:extLst>
          </p:cNvPr>
          <p:cNvSpPr>
            <a:spLocks noGrp="1"/>
          </p:cNvSpPr>
          <p:nvPr>
            <p:ph sz="half" idx="1"/>
          </p:nvPr>
        </p:nvSpPr>
        <p:spPr>
          <a:xfrm>
            <a:off x="571258" y="2547326"/>
            <a:ext cx="5637942" cy="3997853"/>
          </a:xfrm>
        </p:spPr>
        <p:txBody>
          <a:bodyPr>
            <a:normAutofit/>
          </a:bodyPr>
          <a:lstStyle/>
          <a:p>
            <a:pPr marL="0" indent="0">
              <a:buNone/>
            </a:pPr>
            <a:r>
              <a:rPr lang="en-GB" sz="2100" b="1" dirty="0">
                <a:solidFill>
                  <a:schemeClr val="accent1"/>
                </a:solidFill>
              </a:rPr>
              <a:t>In the Bible, in the letter to the Hebrews, 1:1-3, the writer says this about God in Jesus:</a:t>
            </a:r>
          </a:p>
          <a:p>
            <a:pPr marL="0" indent="0">
              <a:buNone/>
            </a:pPr>
            <a:r>
              <a:rPr lang="en-GB" sz="2100" b="1" i="1" dirty="0">
                <a:solidFill>
                  <a:schemeClr val="accent1"/>
                </a:solidFill>
              </a:rPr>
              <a:t>“In previous times, God spoke to our ancestors in many and various ways through the Prophets, but in these last days he has spoken to us through his Son… through whom he created the universe. He – Jesus - is the reflection of God’s glory, the perfect expression of God’s very being.”</a:t>
            </a:r>
          </a:p>
        </p:txBody>
      </p:sp>
      <p:sp>
        <p:nvSpPr>
          <p:cNvPr id="4" name="Content Placeholder 3">
            <a:extLst>
              <a:ext uri="{FF2B5EF4-FFF2-40B4-BE49-F238E27FC236}">
                <a16:creationId xmlns:a16="http://schemas.microsoft.com/office/drawing/2014/main" id="{B65869CA-DC98-2C60-9BBD-C37B67D85FAC}"/>
              </a:ext>
            </a:extLst>
          </p:cNvPr>
          <p:cNvSpPr>
            <a:spLocks noGrp="1"/>
          </p:cNvSpPr>
          <p:nvPr>
            <p:ph sz="half" idx="2"/>
          </p:nvPr>
        </p:nvSpPr>
        <p:spPr>
          <a:xfrm>
            <a:off x="6318928" y="2417624"/>
            <a:ext cx="5556240" cy="4211776"/>
          </a:xfrm>
        </p:spPr>
        <p:txBody>
          <a:bodyPr>
            <a:normAutofit/>
          </a:bodyPr>
          <a:lstStyle/>
          <a:p>
            <a:pPr marL="0" indent="0">
              <a:buNone/>
            </a:pPr>
            <a:r>
              <a:rPr lang="en-GB" sz="2100" b="1" dirty="0">
                <a:solidFill>
                  <a:srgbClr val="7030A0"/>
                </a:solidFill>
              </a:rPr>
              <a:t>In the Bible, Mark 14:22-24, the Gospel writer describes Jesus’ Last Supper:</a:t>
            </a:r>
          </a:p>
          <a:p>
            <a:pPr marL="0" indent="0">
              <a:buNone/>
            </a:pPr>
            <a:r>
              <a:rPr lang="en-GB" sz="2100" b="1" i="1" dirty="0">
                <a:solidFill>
                  <a:srgbClr val="7030A0"/>
                </a:solidFill>
              </a:rPr>
              <a:t>“While they were eating, Jesus took bread, and after he had pronounced the blessing, he broke it and gave it to them, saying, “Take it; this is my body.” Then he took a cup, and after offering thanks he gave it to them. After they all drank from it, he said to them, “This is my blood of the covenant, which will be shed on behalf of many.”</a:t>
            </a:r>
          </a:p>
        </p:txBody>
      </p:sp>
      <p:sp>
        <p:nvSpPr>
          <p:cNvPr id="5" name="TextBox 4">
            <a:extLst>
              <a:ext uri="{FF2B5EF4-FFF2-40B4-BE49-F238E27FC236}">
                <a16:creationId xmlns:a16="http://schemas.microsoft.com/office/drawing/2014/main" id="{FEC37AA4-6BC0-BFEF-3DA1-D7E61FCEDCB7}"/>
              </a:ext>
            </a:extLst>
          </p:cNvPr>
          <p:cNvSpPr txBox="1"/>
          <p:nvPr/>
        </p:nvSpPr>
        <p:spPr>
          <a:xfrm>
            <a:off x="5702968" y="312821"/>
            <a:ext cx="5848953" cy="923330"/>
          </a:xfrm>
          <a:prstGeom prst="rect">
            <a:avLst/>
          </a:prstGeom>
          <a:solidFill>
            <a:schemeClr val="accent1"/>
          </a:solidFill>
        </p:spPr>
        <p:txBody>
          <a:bodyPr wrap="square" rtlCol="0">
            <a:spAutoFit/>
          </a:bodyPr>
          <a:lstStyle/>
          <a:p>
            <a:r>
              <a:rPr lang="en-GB" b="1" dirty="0">
                <a:solidFill>
                  <a:schemeClr val="bg2"/>
                </a:solidFill>
              </a:rPr>
              <a:t>How do you think the art works we have looked at are connected to the ideas in these Bible quotes? </a:t>
            </a:r>
            <a:br>
              <a:rPr lang="en-GB" b="1" dirty="0">
                <a:solidFill>
                  <a:schemeClr val="bg2"/>
                </a:solidFill>
              </a:rPr>
            </a:br>
            <a:r>
              <a:rPr lang="en-GB" b="1" dirty="0">
                <a:solidFill>
                  <a:schemeClr val="bg2"/>
                </a:solidFill>
              </a:rPr>
              <a:t>Discuss carefully… these are hard ideas…</a:t>
            </a:r>
          </a:p>
        </p:txBody>
      </p:sp>
    </p:spTree>
    <p:extLst>
      <p:ext uri="{BB962C8B-B14F-4D97-AF65-F5344CB8AC3E}">
        <p14:creationId xmlns:p14="http://schemas.microsoft.com/office/powerpoint/2010/main" val="25462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85140CE-64C8-2507-2142-ECB2C0AFE9DD}"/>
              </a:ext>
            </a:extLst>
          </p:cNvPr>
          <p:cNvSpPr>
            <a:spLocks noGrp="1"/>
          </p:cNvSpPr>
          <p:nvPr>
            <p:ph type="ctrTitle"/>
          </p:nvPr>
        </p:nvSpPr>
        <p:spPr>
          <a:xfrm>
            <a:off x="592088" y="1108831"/>
            <a:ext cx="5581882" cy="4463043"/>
          </a:xfrm>
        </p:spPr>
        <p:txBody>
          <a:bodyPr>
            <a:noAutofit/>
          </a:bodyPr>
          <a:lstStyle/>
          <a:p>
            <a:pPr>
              <a:lnSpc>
                <a:spcPct val="90000"/>
              </a:lnSpc>
            </a:pPr>
            <a:r>
              <a:rPr lang="en-GB" sz="2400" dirty="0"/>
              <a:t>Have a good look at David Robinson’s lino cut print of a Bible story about Jesus before you read anything about it. </a:t>
            </a:r>
            <a:br>
              <a:rPr lang="en-GB" sz="2400" dirty="0"/>
            </a:br>
            <a:r>
              <a:rPr lang="en-GB" sz="2400" dirty="0"/>
              <a:t>What colours are used? </a:t>
            </a:r>
            <a:br>
              <a:rPr lang="en-GB" sz="2400" dirty="0"/>
            </a:br>
            <a:r>
              <a:rPr lang="en-GB" sz="2400" dirty="0"/>
              <a:t>What is happening? </a:t>
            </a:r>
            <a:br>
              <a:rPr lang="en-GB" sz="2400" dirty="0"/>
            </a:br>
            <a:r>
              <a:rPr lang="en-GB" sz="2400" dirty="0"/>
              <a:t>What do you think the artist might be expressing?</a:t>
            </a:r>
            <a:br>
              <a:rPr lang="en-GB" sz="2400" dirty="0"/>
            </a:br>
            <a:r>
              <a:rPr lang="en-GB" sz="2400" dirty="0"/>
              <a:t>Two stories are connected by this print, one from the Bible over 20 centuries ago, one from the news in the UK today.</a:t>
            </a:r>
            <a:br>
              <a:rPr lang="en-GB" sz="2400" dirty="0"/>
            </a:br>
            <a:br>
              <a:rPr lang="en-GB" sz="2400" dirty="0"/>
            </a:br>
            <a:br>
              <a:rPr lang="en-GB" sz="2400" dirty="0"/>
            </a:br>
            <a:r>
              <a:rPr lang="en-GB" sz="2400" dirty="0"/>
              <a:t>Read and hear the Bible story from the next slide. </a:t>
            </a:r>
          </a:p>
        </p:txBody>
      </p:sp>
      <p:cxnSp>
        <p:nvCxnSpPr>
          <p:cNvPr id="14" name="Straight Connector 13">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descr="A group of people in red and black&#10;&#10;AI-generated content may be incorrect.">
            <a:extLst>
              <a:ext uri="{FF2B5EF4-FFF2-40B4-BE49-F238E27FC236}">
                <a16:creationId xmlns:a16="http://schemas.microsoft.com/office/drawing/2014/main" id="{7247E94E-60D8-167E-E6CD-E44A5109E81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09350" y="138363"/>
            <a:ext cx="4868608" cy="658127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1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6844-4641-C828-6D12-C54874E8DEE7}"/>
              </a:ext>
            </a:extLst>
          </p:cNvPr>
          <p:cNvSpPr>
            <a:spLocks noGrp="1"/>
          </p:cNvSpPr>
          <p:nvPr>
            <p:ph type="title"/>
          </p:nvPr>
        </p:nvSpPr>
        <p:spPr>
          <a:xfrm>
            <a:off x="1913021" y="348917"/>
            <a:ext cx="9617987" cy="733926"/>
          </a:xfrm>
        </p:spPr>
        <p:txBody>
          <a:bodyPr>
            <a:normAutofit fontScale="90000"/>
          </a:bodyPr>
          <a:lstStyle/>
          <a:p>
            <a:r>
              <a:rPr lang="en-GB" dirty="0"/>
              <a:t>Jesus stops a storm</a:t>
            </a:r>
            <a:r>
              <a:rPr lang="en-GB" sz="2200" dirty="0"/>
              <a:t>  - Mark </a:t>
            </a:r>
            <a:r>
              <a:rPr lang="en-GB" sz="2200"/>
              <a:t>4:35-41 - Common English Bible.</a:t>
            </a:r>
            <a:br>
              <a:rPr lang="en-GB" dirty="0"/>
            </a:br>
            <a:endParaRPr lang="en-GB" dirty="0"/>
          </a:p>
        </p:txBody>
      </p:sp>
      <p:sp>
        <p:nvSpPr>
          <p:cNvPr id="3" name="Content Placeholder 2">
            <a:extLst>
              <a:ext uri="{FF2B5EF4-FFF2-40B4-BE49-F238E27FC236}">
                <a16:creationId xmlns:a16="http://schemas.microsoft.com/office/drawing/2014/main" id="{49333652-5818-9F69-C3E3-2178C0DA652C}"/>
              </a:ext>
            </a:extLst>
          </p:cNvPr>
          <p:cNvSpPr>
            <a:spLocks noGrp="1"/>
          </p:cNvSpPr>
          <p:nvPr>
            <p:ph idx="1"/>
          </p:nvPr>
        </p:nvSpPr>
        <p:spPr>
          <a:xfrm>
            <a:off x="640081" y="1251283"/>
            <a:ext cx="6976872" cy="5378199"/>
          </a:xfrm>
        </p:spPr>
        <p:txBody>
          <a:bodyPr>
            <a:normAutofit fontScale="85000" lnSpcReduction="10000"/>
          </a:bodyPr>
          <a:lstStyle/>
          <a:p>
            <a:pPr marL="0" indent="0">
              <a:buNone/>
            </a:pPr>
            <a:r>
              <a:rPr lang="en-GB" sz="2400" dirty="0"/>
              <a:t>“Later that day, when evening came, Jesus said to them, “Let’s cross over to the other side of the lake.” They left the crowd and took him in the boat just as he was. Other boats followed along.</a:t>
            </a:r>
          </a:p>
          <a:p>
            <a:pPr marL="0" indent="0">
              <a:buNone/>
            </a:pPr>
            <a:r>
              <a:rPr lang="en-GB" sz="2400" dirty="0"/>
              <a:t>Gale-force winds arose, and waves crashed against the boat so that the boat was swamped. But Jesus was in the rear of the boat, sleeping on a pillow. They woke him up and said, “Teacher, don’t you care that we’re drowning?”</a:t>
            </a:r>
          </a:p>
          <a:p>
            <a:pPr marL="0" indent="0">
              <a:buNone/>
            </a:pPr>
            <a:r>
              <a:rPr lang="en-GB" sz="2400" dirty="0"/>
              <a:t>He got up and gave orders to the wind, and he said to the lake, “Silence! Be still!” The wind settled down and there was a great calm. Jesus asked them, “Why are you frightened? Don’t you have faith yet?”</a:t>
            </a:r>
          </a:p>
          <a:p>
            <a:pPr marL="0" indent="0">
              <a:buNone/>
            </a:pPr>
            <a:r>
              <a:rPr lang="en-GB" sz="2400" dirty="0"/>
              <a:t>Overcome with awe, they said to each other, “Who then is this? Even the wind and the sea obey him!”</a:t>
            </a:r>
          </a:p>
        </p:txBody>
      </p:sp>
      <p:pic>
        <p:nvPicPr>
          <p:cNvPr id="4" name="Recorded Sound">
            <a:hlinkClick r:id="" action="ppaction://media"/>
            <a:extLst>
              <a:ext uri="{FF2B5EF4-FFF2-40B4-BE49-F238E27FC236}">
                <a16:creationId xmlns:a16="http://schemas.microsoft.com/office/drawing/2014/main" id="{3C083DC0-9747-6B6B-DF1A-80CA59E33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92" y="228517"/>
            <a:ext cx="487363" cy="487363"/>
          </a:xfrm>
          <a:prstGeom prst="rect">
            <a:avLst/>
          </a:prstGeom>
        </p:spPr>
      </p:pic>
      <p:pic>
        <p:nvPicPr>
          <p:cNvPr id="5" name="Picture 4">
            <a:extLst>
              <a:ext uri="{FF2B5EF4-FFF2-40B4-BE49-F238E27FC236}">
                <a16:creationId xmlns:a16="http://schemas.microsoft.com/office/drawing/2014/main" id="{3A918ACF-47ED-8277-D575-2F1BEA48BC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6953" y="1082843"/>
            <a:ext cx="4475747" cy="5874418"/>
          </a:xfrm>
          <a:prstGeom prst="rect">
            <a:avLst/>
          </a:prstGeom>
          <a:ln>
            <a:solidFill>
              <a:schemeClr val="tx1"/>
            </a:solidFill>
          </a:ln>
        </p:spPr>
      </p:pic>
    </p:spTree>
    <p:extLst>
      <p:ext uri="{BB962C8B-B14F-4D97-AF65-F5344CB8AC3E}">
        <p14:creationId xmlns:p14="http://schemas.microsoft.com/office/powerpoint/2010/main" val="17310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6C65C59A-3E1C-6138-525B-7F0C1987D8F0}"/>
              </a:ext>
            </a:extLst>
          </p:cNvPr>
          <p:cNvSpPr>
            <a:spLocks noGrp="1"/>
          </p:cNvSpPr>
          <p:nvPr>
            <p:ph type="title"/>
          </p:nvPr>
        </p:nvSpPr>
        <p:spPr>
          <a:xfrm>
            <a:off x="5580905" y="280740"/>
            <a:ext cx="5950103" cy="684460"/>
          </a:xfrm>
        </p:spPr>
        <p:txBody>
          <a:bodyPr>
            <a:normAutofit fontScale="90000"/>
          </a:bodyPr>
          <a:lstStyle/>
          <a:p>
            <a:pPr>
              <a:lnSpc>
                <a:spcPct val="90000"/>
              </a:lnSpc>
            </a:pPr>
            <a:r>
              <a:rPr lang="en-GB" sz="2200" dirty="0"/>
              <a:t>David Robinson, Jesus Calms the Storm, 2024 </a:t>
            </a:r>
            <a:r>
              <a:rPr lang="en-GB" sz="2200" dirty="0">
                <a:hlinkClick r:id="rId3"/>
              </a:rPr>
              <a:t>www.davidrobinsonartist.com</a:t>
            </a:r>
            <a:r>
              <a:rPr lang="en-GB" sz="2200" dirty="0"/>
              <a:t> </a:t>
            </a:r>
            <a:br>
              <a:rPr lang="en-GB" sz="2200" dirty="0"/>
            </a:br>
            <a:endParaRPr lang="en-GB" sz="2200" dirty="0"/>
          </a:p>
        </p:txBody>
      </p:sp>
      <p:pic>
        <p:nvPicPr>
          <p:cNvPr id="4" name="Picture 3">
            <a:extLst>
              <a:ext uri="{FF2B5EF4-FFF2-40B4-BE49-F238E27FC236}">
                <a16:creationId xmlns:a16="http://schemas.microsoft.com/office/drawing/2014/main" id="{4C691BE0-62BF-ABD5-1F01-FC36A39496C9}"/>
              </a:ext>
            </a:extLst>
          </p:cNvPr>
          <p:cNvPicPr>
            <a:picLocks noChangeAspect="1"/>
          </p:cNvPicPr>
          <p:nvPr/>
        </p:nvPicPr>
        <p:blipFill>
          <a:blip r:embed="rId4" cstate="email">
            <a:extLst>
              <a:ext uri="{28A0092B-C50C-407E-A947-70E740481C1C}">
                <a14:useLocalDpi xmlns:a14="http://schemas.microsoft.com/office/drawing/2010/main"/>
              </a:ext>
            </a:extLst>
          </a:blip>
          <a:srcRect b="4134"/>
          <a:stretch>
            <a:fillRect/>
          </a:stretch>
        </p:blipFill>
        <p:spPr>
          <a:xfrm>
            <a:off x="20" y="64009"/>
            <a:ext cx="4945316" cy="6692870"/>
          </a:xfrm>
          <a:prstGeom prst="rect">
            <a:avLst/>
          </a:prstGeom>
          <a:ln>
            <a:solidFill>
              <a:schemeClr val="tx1"/>
            </a:solidFill>
          </a:ln>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2995DC-5285-8576-068E-01A81FC4F102}"/>
              </a:ext>
            </a:extLst>
          </p:cNvPr>
          <p:cNvSpPr>
            <a:spLocks noGrp="1"/>
          </p:cNvSpPr>
          <p:nvPr>
            <p:ph idx="1"/>
          </p:nvPr>
        </p:nvSpPr>
        <p:spPr>
          <a:xfrm>
            <a:off x="5496820" y="1113590"/>
            <a:ext cx="6504679" cy="5642808"/>
          </a:xfrm>
        </p:spPr>
        <p:txBody>
          <a:bodyPr>
            <a:noAutofit/>
          </a:bodyPr>
          <a:lstStyle/>
          <a:p>
            <a:pPr marL="0" indent="0">
              <a:lnSpc>
                <a:spcPct val="110000"/>
              </a:lnSpc>
              <a:buNone/>
            </a:pPr>
            <a:r>
              <a:rPr lang="en-GB" sz="1700" dirty="0">
                <a:latin typeface="Aptos" panose="020B0004020202020204" pitchFamily="34" charset="0"/>
              </a:rPr>
              <a:t>David is a Christian artist from Porthcawl in Wales.</a:t>
            </a:r>
          </a:p>
          <a:p>
            <a:pPr marL="0" indent="0">
              <a:lnSpc>
                <a:spcPct val="110000"/>
              </a:lnSpc>
              <a:buNone/>
            </a:pPr>
            <a:r>
              <a:rPr lang="en-GB" sz="1700" dirty="0">
                <a:latin typeface="Aptos" panose="020B0004020202020204" pitchFamily="34" charset="0"/>
              </a:rPr>
              <a:t>This is a famous story from Jesus’ life, the stilling of a deadly dangerous storm on the Sea of Galilee. David shows Jesus not in a fishing boat, but in a boat of displaced people. It is like the pictures of small boats of refugees we see on the news pretty often, Desperate people from across the world making dangerous journeys across the Mediterranean or the Channel. Look at their orange-</a:t>
            </a:r>
            <a:r>
              <a:rPr lang="en-GB" sz="1700" dirty="0" err="1">
                <a:latin typeface="Aptos" panose="020B0004020202020204" pitchFamily="34" charset="0"/>
              </a:rPr>
              <a:t>browny</a:t>
            </a:r>
            <a:r>
              <a:rPr lang="en-GB" sz="1700" dirty="0">
                <a:latin typeface="Aptos" panose="020B0004020202020204" pitchFamily="34" charset="0"/>
              </a:rPr>
              <a:t>-red life jackets: they don’t offer much protection from the dangerous high seas. </a:t>
            </a:r>
          </a:p>
          <a:p>
            <a:pPr marL="0" indent="0">
              <a:lnSpc>
                <a:spcPct val="110000"/>
              </a:lnSpc>
              <a:buNone/>
            </a:pPr>
            <a:r>
              <a:rPr lang="en-GB" sz="1700" dirty="0">
                <a:latin typeface="Aptos" panose="020B0004020202020204" pitchFamily="34" charset="0"/>
              </a:rPr>
              <a:t>Is David suggesting that we can imagine Jesus standing with the refugees, maybe ‘stilling the storms’ in their hearts? </a:t>
            </a:r>
          </a:p>
          <a:p>
            <a:pPr marL="0" indent="0">
              <a:lnSpc>
                <a:spcPct val="110000"/>
              </a:lnSpc>
              <a:buNone/>
            </a:pPr>
            <a:r>
              <a:rPr lang="en-GB" sz="1700" dirty="0">
                <a:latin typeface="Aptos" panose="020B0004020202020204" pitchFamily="34" charset="0"/>
              </a:rPr>
              <a:t>If Jesus came today, what storms would he calm? </a:t>
            </a:r>
          </a:p>
          <a:p>
            <a:pPr marL="0" indent="0">
              <a:lnSpc>
                <a:spcPct val="110000"/>
              </a:lnSpc>
              <a:buNone/>
            </a:pPr>
            <a:r>
              <a:rPr lang="en-GB" sz="1700" dirty="0">
                <a:latin typeface="Aptos" panose="020B0004020202020204" pitchFamily="34" charset="0"/>
              </a:rPr>
              <a:t>If Jesus came today, what would he do for people who are desperate?</a:t>
            </a:r>
          </a:p>
          <a:p>
            <a:pPr marL="0" indent="0">
              <a:lnSpc>
                <a:spcPct val="110000"/>
              </a:lnSpc>
              <a:buNone/>
            </a:pPr>
            <a:r>
              <a:rPr lang="en-GB" sz="1700" dirty="0">
                <a:latin typeface="Aptos" panose="020B0004020202020204" pitchFamily="34" charset="0"/>
              </a:rPr>
              <a:t>If you took another story of Jesus and made a work of art yourself to ‘make it up to date’ what would you paint and why?</a:t>
            </a:r>
          </a:p>
          <a:p>
            <a:pPr marL="0" indent="0">
              <a:lnSpc>
                <a:spcPct val="110000"/>
              </a:lnSpc>
              <a:buNone/>
            </a:pPr>
            <a:r>
              <a:rPr lang="en-GB" sz="1700" dirty="0">
                <a:latin typeface="Aptos" panose="020B0004020202020204" pitchFamily="34" charset="0"/>
              </a:rPr>
              <a:t>What do you like and dislike in this painting and its meanings? </a:t>
            </a:r>
          </a:p>
        </p:txBody>
      </p:sp>
    </p:spTree>
    <p:extLst>
      <p:ext uri="{BB962C8B-B14F-4D97-AF65-F5344CB8AC3E}">
        <p14:creationId xmlns:p14="http://schemas.microsoft.com/office/powerpoint/2010/main" val="2928598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94887-2D1A-1D96-ECF2-C4F19BDF9E51}"/>
              </a:ext>
            </a:extLst>
          </p:cNvPr>
          <p:cNvSpPr>
            <a:spLocks noGrp="1"/>
          </p:cNvSpPr>
          <p:nvPr>
            <p:ph type="title"/>
          </p:nvPr>
        </p:nvSpPr>
        <p:spPr>
          <a:xfrm>
            <a:off x="718298" y="215225"/>
            <a:ext cx="10890915" cy="788465"/>
          </a:xfrm>
        </p:spPr>
        <p:txBody>
          <a:bodyPr vert="horz" lIns="91440" tIns="45720" rIns="91440" bIns="45720" rtlCol="0" anchor="b">
            <a:normAutofit/>
          </a:bodyPr>
          <a:lstStyle/>
          <a:p>
            <a:pPr>
              <a:lnSpc>
                <a:spcPct val="90000"/>
              </a:lnSpc>
            </a:pPr>
            <a:r>
              <a:rPr lang="en-US" sz="3100" dirty="0"/>
              <a:t>Two artists who are bringing the stories of Jesus ‘up to date.’</a:t>
            </a:r>
          </a:p>
        </p:txBody>
      </p:sp>
      <p:pic>
        <p:nvPicPr>
          <p:cNvPr id="6" name="Content Placeholder 5">
            <a:extLst>
              <a:ext uri="{FF2B5EF4-FFF2-40B4-BE49-F238E27FC236}">
                <a16:creationId xmlns:a16="http://schemas.microsoft.com/office/drawing/2014/main" id="{D3D044D2-7516-936D-AB43-AB364BB658E3}"/>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55450" y="1218915"/>
            <a:ext cx="3577178" cy="5142192"/>
          </a:xfrm>
          <a:prstGeom prst="rect">
            <a:avLst/>
          </a:prstGeom>
          <a:ln>
            <a:solidFill>
              <a:schemeClr val="tx1"/>
            </a:solidFill>
          </a:ln>
        </p:spPr>
      </p:pic>
      <p:pic>
        <p:nvPicPr>
          <p:cNvPr id="5" name="Content Placeholder 4">
            <a:extLst>
              <a:ext uri="{FF2B5EF4-FFF2-40B4-BE49-F238E27FC236}">
                <a16:creationId xmlns:a16="http://schemas.microsoft.com/office/drawing/2014/main" id="{7EBC2EB9-97EC-79E8-3A88-72BE2A4FA69A}"/>
              </a:ext>
            </a:extLst>
          </p:cNvPr>
          <p:cNvPicPr>
            <a:picLocks noChangeAspect="1"/>
          </p:cNvPicPr>
          <p:nvPr/>
        </p:nvPicPr>
        <p:blipFill>
          <a:blip r:embed="rId4" cstate="email">
            <a:extLst>
              <a:ext uri="{28A0092B-C50C-407E-A947-70E740481C1C}">
                <a14:useLocalDpi xmlns:a14="http://schemas.microsoft.com/office/drawing/2010/main"/>
              </a:ext>
            </a:extLst>
          </a:blip>
          <a:srcRect l="-2"/>
          <a:stretch>
            <a:fillRect/>
          </a:stretch>
        </p:blipFill>
        <p:spPr>
          <a:xfrm>
            <a:off x="3712111" y="1218915"/>
            <a:ext cx="4127523" cy="5142192"/>
          </a:xfrm>
          <a:prstGeom prst="rect">
            <a:avLst/>
          </a:prstGeom>
          <a:ln>
            <a:solidFill>
              <a:schemeClr val="tx1"/>
            </a:solidFill>
          </a:ln>
        </p:spPr>
      </p:pic>
      <p:cxnSp>
        <p:nvCxnSpPr>
          <p:cNvPr id="17" name="Straight Connector 16">
            <a:extLst>
              <a:ext uri="{FF2B5EF4-FFF2-40B4-BE49-F238E27FC236}">
                <a16:creationId xmlns:a16="http://schemas.microsoft.com/office/drawing/2014/main" id="{FDE45FFB-BDDD-441E-8A3F-CA05C33E11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2313" y="2092362"/>
            <a:ext cx="0" cy="477267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DB74E85-26DC-6E2B-284D-93BB30CCEE8C}"/>
              </a:ext>
            </a:extLst>
          </p:cNvPr>
          <p:cNvSpPr>
            <a:spLocks noGrp="1"/>
          </p:cNvSpPr>
          <p:nvPr>
            <p:ph sz="half" idx="1"/>
          </p:nvPr>
        </p:nvSpPr>
        <p:spPr>
          <a:xfrm>
            <a:off x="8084993" y="1154461"/>
            <a:ext cx="3881718" cy="5488313"/>
          </a:xfrm>
        </p:spPr>
        <p:txBody>
          <a:bodyPr vert="horz" lIns="91440" tIns="45720" rIns="91440" bIns="45720" rtlCol="0">
            <a:normAutofit fontScale="70000" lnSpcReduction="20000"/>
          </a:bodyPr>
          <a:lstStyle/>
          <a:p>
            <a:pPr marL="0" indent="0">
              <a:buNone/>
            </a:pPr>
            <a:r>
              <a:rPr lang="en-US" sz="2300" b="1" dirty="0">
                <a:latin typeface="Aptos" panose="020B0004020202020204" pitchFamily="34" charset="0"/>
              </a:rPr>
              <a:t>We asked you to think about this idea: what if Jesus came to your town?</a:t>
            </a:r>
          </a:p>
          <a:p>
            <a:pPr marL="0" indent="0">
              <a:buNone/>
            </a:pPr>
            <a:r>
              <a:rPr lang="en-US" sz="2300" b="1" dirty="0">
                <a:latin typeface="Aptos" panose="020B0004020202020204" pitchFamily="34" charset="0"/>
              </a:rPr>
              <a:t>Constance and David have made modern art about ancient stories. </a:t>
            </a:r>
            <a:br>
              <a:rPr lang="en-US" sz="2300" b="1" dirty="0">
                <a:latin typeface="Aptos" panose="020B0004020202020204" pitchFamily="34" charset="0"/>
              </a:rPr>
            </a:br>
            <a:r>
              <a:rPr lang="en-US" sz="2300" b="1" dirty="0">
                <a:latin typeface="Aptos" panose="020B0004020202020204" pitchFamily="34" charset="0"/>
              </a:rPr>
              <a:t>You could do the same. If one of these stories of Jesus happened in your town, what would it be like?</a:t>
            </a:r>
          </a:p>
          <a:p>
            <a:r>
              <a:rPr lang="en-US" sz="2300" b="1" dirty="0">
                <a:latin typeface="Aptos" panose="020B0004020202020204" pitchFamily="34" charset="0"/>
              </a:rPr>
              <a:t>The Baby in the Manger.</a:t>
            </a:r>
          </a:p>
          <a:p>
            <a:r>
              <a:rPr lang="en-US" sz="2300" b="1" dirty="0">
                <a:latin typeface="Aptos" panose="020B0004020202020204" pitchFamily="34" charset="0"/>
              </a:rPr>
              <a:t>Jesus </a:t>
            </a:r>
            <a:r>
              <a:rPr lang="en-US" sz="2300" b="1" dirty="0" err="1">
                <a:latin typeface="Aptos" panose="020B0004020202020204" pitchFamily="34" charset="0"/>
              </a:rPr>
              <a:t>baptised</a:t>
            </a:r>
            <a:r>
              <a:rPr lang="en-US" sz="2300" b="1" dirty="0">
                <a:latin typeface="Aptos" panose="020B0004020202020204" pitchFamily="34" charset="0"/>
              </a:rPr>
              <a:t> in the River.</a:t>
            </a:r>
          </a:p>
          <a:p>
            <a:r>
              <a:rPr lang="en-US" sz="2300" b="1" dirty="0">
                <a:latin typeface="Aptos" panose="020B0004020202020204" pitchFamily="34" charset="0"/>
              </a:rPr>
              <a:t>Jesus healing a blind person.</a:t>
            </a:r>
          </a:p>
          <a:p>
            <a:r>
              <a:rPr lang="en-US" sz="2300" b="1" dirty="0">
                <a:latin typeface="Aptos" panose="020B0004020202020204" pitchFamily="34" charset="0"/>
              </a:rPr>
              <a:t>Jesus getting arrested.</a:t>
            </a:r>
          </a:p>
          <a:p>
            <a:r>
              <a:rPr lang="en-US" sz="2300" b="1" dirty="0">
                <a:latin typeface="Aptos" panose="020B0004020202020204" pitchFamily="34" charset="0"/>
              </a:rPr>
              <a:t>The crucifixion.</a:t>
            </a:r>
          </a:p>
          <a:p>
            <a:r>
              <a:rPr lang="en-US" sz="2300" b="1" dirty="0">
                <a:latin typeface="Aptos" panose="020B0004020202020204" pitchFamily="34" charset="0"/>
              </a:rPr>
              <a:t>Jesus back from the dead in a park. </a:t>
            </a:r>
          </a:p>
          <a:p>
            <a:pPr marL="0" indent="0">
              <a:buNone/>
            </a:pPr>
            <a:r>
              <a:rPr lang="en-US" sz="2300" b="1" i="1" dirty="0">
                <a:solidFill>
                  <a:schemeClr val="accent6">
                    <a:lumMod val="75000"/>
                  </a:schemeClr>
                </a:solidFill>
                <a:latin typeface="Aptos" panose="020B0004020202020204" pitchFamily="34" charset="0"/>
              </a:rPr>
              <a:t>The next 4 slides show responses to this idea. Then the three slides after that show work by some older students that might inspire you.</a:t>
            </a: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37740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Effect transition="in" filter="fade">
                                      <p:cBhvr>
                                        <p:cTn id="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BD1561-E523-8B28-E354-1D7C816B4A28}"/>
              </a:ext>
            </a:extLst>
          </p:cNvPr>
          <p:cNvSpPr>
            <a:spLocks noGrp="1"/>
          </p:cNvSpPr>
          <p:nvPr>
            <p:ph type="title"/>
          </p:nvPr>
        </p:nvSpPr>
        <p:spPr>
          <a:xfrm>
            <a:off x="640080" y="4894833"/>
            <a:ext cx="6153912" cy="811186"/>
          </a:xfrm>
        </p:spPr>
        <p:txBody>
          <a:bodyPr vert="horz" lIns="91440" tIns="45720" rIns="91440" bIns="45720" rtlCol="0" anchor="t">
            <a:noAutofit/>
          </a:bodyPr>
          <a:lstStyle/>
          <a:p>
            <a:pPr>
              <a:lnSpc>
                <a:spcPct val="90000"/>
              </a:lnSpc>
            </a:pPr>
            <a:r>
              <a:rPr lang="en-US" sz="2400" dirty="0"/>
              <a:t>Pupils found these tasks very challenging – but really engaging too…</a:t>
            </a:r>
          </a:p>
        </p:txBody>
      </p:sp>
      <p:pic>
        <p:nvPicPr>
          <p:cNvPr id="7" name="Picture 6">
            <a:extLst>
              <a:ext uri="{FF2B5EF4-FFF2-40B4-BE49-F238E27FC236}">
                <a16:creationId xmlns:a16="http://schemas.microsoft.com/office/drawing/2014/main" id="{16C435E8-A627-4B83-79D6-81F4A981446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594167" cy="3789545"/>
          </a:xfrm>
          <a:prstGeom prst="rect">
            <a:avLst/>
          </a:prstGeom>
          <a:ln>
            <a:solidFill>
              <a:schemeClr val="tx1"/>
            </a:solid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316BCC94-847A-A413-2253-478BECE70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2433" y="754909"/>
            <a:ext cx="4686020" cy="3514516"/>
          </a:xfrm>
          <a:prstGeom prst="rect">
            <a:avLst/>
          </a:prstGeom>
          <a:ln>
            <a:solidFill>
              <a:schemeClr val="tx1"/>
            </a:solid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5E9C5ED8-935E-982B-E710-8E144C426BB8}"/>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7800399" y="3088720"/>
            <a:ext cx="4295440" cy="3221581"/>
          </a:xfrm>
          <a:prstGeom prst="rect">
            <a:avLst/>
          </a:prstGeom>
          <a:ln>
            <a:solidFill>
              <a:schemeClr val="tx1"/>
            </a:solidFill>
          </a:ln>
          <a:effectLst>
            <a:outerShdw blurRad="292100" dist="139700" dir="2700000" algn="tl" rotWithShape="0">
              <a:srgbClr val="333333">
                <a:alpha val="65000"/>
              </a:srgbClr>
            </a:outerShdw>
          </a:effectLst>
        </p:spPr>
      </p:pic>
      <p:cxnSp>
        <p:nvCxnSpPr>
          <p:cNvPr id="18" name="Straight Connector 17">
            <a:extLst>
              <a:ext uri="{FF2B5EF4-FFF2-40B4-BE49-F238E27FC236}">
                <a16:creationId xmlns:a16="http://schemas.microsoft.com/office/drawing/2014/main" id="{3153FDD1-3F11-CEAD-E1A8-C58867359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63103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58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EA84C5-9CBC-8C4E-92AA-A5E5528B5C44}"/>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B6A3C6-37F1-251B-4F43-D581BC8F23B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0" y="0"/>
            <a:ext cx="12192000" cy="6857990"/>
          </a:xfrm>
          <a:prstGeom prst="rect">
            <a:avLst/>
          </a:prstGeom>
        </p:spPr>
      </p:pic>
      <p:sp useBgFill="1">
        <p:nvSpPr>
          <p:cNvPr id="61" name="Rectangle 60">
            <a:extLst>
              <a:ext uri="{FF2B5EF4-FFF2-40B4-BE49-F238E27FC236}">
                <a16:creationId xmlns:a16="http://schemas.microsoft.com/office/drawing/2014/main" id="{D30DD7D3-2712-4491-B2C2-5FC23330C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569" y="1066800"/>
            <a:ext cx="5128322"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AAE6C-A5A4-FA5C-5808-E7ADFA6D8A15}"/>
              </a:ext>
            </a:extLst>
          </p:cNvPr>
          <p:cNvSpPr>
            <a:spLocks noGrp="1"/>
          </p:cNvSpPr>
          <p:nvPr>
            <p:ph type="ctrTitle"/>
          </p:nvPr>
        </p:nvSpPr>
        <p:spPr>
          <a:xfrm>
            <a:off x="707766" y="1061824"/>
            <a:ext cx="6287394" cy="4287416"/>
          </a:xfrm>
          <a:solidFill>
            <a:schemeClr val="bg1"/>
          </a:solidFill>
        </p:spPr>
        <p:txBody>
          <a:bodyPr anchor="t">
            <a:noAutofit/>
          </a:bodyPr>
          <a:lstStyle/>
          <a:p>
            <a:pPr>
              <a:lnSpc>
                <a:spcPct val="90000"/>
              </a:lnSpc>
            </a:pPr>
            <a:r>
              <a:rPr lang="en-GB" sz="2100" dirty="0">
                <a:solidFill>
                  <a:schemeClr val="accent5">
                    <a:lumMod val="50000"/>
                  </a:schemeClr>
                </a:solidFill>
                <a:latin typeface="Abadi" panose="020B0604020104020204" pitchFamily="34" charset="0"/>
              </a:rPr>
              <a:t>Searching for God:  Aims</a:t>
            </a:r>
            <a:br>
              <a:rPr lang="en-GB" sz="2100" dirty="0">
                <a:solidFill>
                  <a:schemeClr val="accent3">
                    <a:lumMod val="75000"/>
                  </a:schemeClr>
                </a:solidFill>
                <a:latin typeface="Abadi" panose="020B0604020104020204" pitchFamily="34" charset="0"/>
              </a:rPr>
            </a:b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These lessons aim to enable learners to:</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a. Think about art works that express big ideas about God and spiritual questions.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b. Develop broad minded and open-hearted responses to the ideas of others.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c. Consider religious teachings about God for themselves.</a:t>
            </a:r>
            <a:br>
              <a:rPr lang="en-GB" sz="2100" dirty="0">
                <a:solidFill>
                  <a:schemeClr val="accent3">
                    <a:lumMod val="75000"/>
                  </a:schemeClr>
                </a:solidFill>
                <a:latin typeface="Abadi" panose="020B0604020104020204" pitchFamily="34" charset="0"/>
              </a:rPr>
            </a:br>
            <a:r>
              <a:rPr lang="en-GB" sz="2100" dirty="0">
                <a:solidFill>
                  <a:schemeClr val="accent3">
                    <a:lumMod val="75000"/>
                  </a:schemeClr>
                </a:solidFill>
                <a:latin typeface="Abadi" panose="020B0604020104020204" pitchFamily="34" charset="0"/>
              </a:rPr>
              <a:t>d. Respond creatively for themselves to theological learning in RE.</a:t>
            </a:r>
            <a:br>
              <a:rPr lang="en-GB" sz="2100" dirty="0">
                <a:solidFill>
                  <a:schemeClr val="accent3">
                    <a:lumMod val="75000"/>
                  </a:schemeClr>
                </a:solidFill>
                <a:latin typeface="Abadi" panose="020B0604020104020204" pitchFamily="34" charset="0"/>
              </a:rPr>
            </a:br>
            <a:br>
              <a:rPr lang="en-GB" sz="2100" i="1" dirty="0">
                <a:solidFill>
                  <a:schemeClr val="accent3">
                    <a:lumMod val="75000"/>
                  </a:schemeClr>
                </a:solidFill>
                <a:latin typeface="Abadi" panose="020B0604020104020204" pitchFamily="34" charset="0"/>
              </a:rPr>
            </a:br>
            <a:r>
              <a:rPr lang="en-GB" sz="2100" i="1" dirty="0">
                <a:solidFill>
                  <a:schemeClr val="accent3">
                    <a:lumMod val="75000"/>
                  </a:schemeClr>
                </a:solidFill>
                <a:latin typeface="Abadi" panose="020B0604020104020204" pitchFamily="34" charset="0"/>
              </a:rPr>
              <a:t>These aims mean each lesson intends to be theological, rooted in religious ideas and creative.</a:t>
            </a:r>
          </a:p>
        </p:txBody>
      </p:sp>
      <p:sp>
        <p:nvSpPr>
          <p:cNvPr id="3" name="Subtitle 2">
            <a:extLst>
              <a:ext uri="{FF2B5EF4-FFF2-40B4-BE49-F238E27FC236}">
                <a16:creationId xmlns:a16="http://schemas.microsoft.com/office/drawing/2014/main" id="{649B5490-AA8D-B0C0-148F-9B19CAE29A9E}"/>
              </a:ext>
            </a:extLst>
          </p:cNvPr>
          <p:cNvSpPr>
            <a:spLocks noGrp="1"/>
          </p:cNvSpPr>
          <p:nvPr>
            <p:ph type="subTitle" idx="1"/>
          </p:nvPr>
        </p:nvSpPr>
        <p:spPr>
          <a:xfrm>
            <a:off x="1517904" y="5823762"/>
            <a:ext cx="8869680" cy="734006"/>
          </a:xfrm>
        </p:spPr>
        <p:txBody>
          <a:bodyPr>
            <a:normAutofit fontScale="92500"/>
          </a:bodyPr>
          <a:lstStyle/>
          <a:p>
            <a:pPr algn="ctr">
              <a:lnSpc>
                <a:spcPct val="120000"/>
              </a:lnSpc>
            </a:pPr>
            <a:r>
              <a:rPr lang="en-GB" sz="1600" dirty="0">
                <a:latin typeface="Abadi" panose="020B0604020104020204" pitchFamily="34" charset="0"/>
              </a:rPr>
              <a:t>RE Lessons which use inspirational art from the exhibition ‘THE CLOUD OF WITNESSES’ Co-</a:t>
            </a:r>
            <a:r>
              <a:rPr lang="en-GB" sz="1600" dirty="0" err="1">
                <a:latin typeface="Abadi" panose="020B0604020104020204" pitchFamily="34" charset="0"/>
              </a:rPr>
              <a:t>cURATED</a:t>
            </a:r>
            <a:r>
              <a:rPr lang="en-GB" sz="1600" dirty="0">
                <a:latin typeface="Abadi" panose="020B0604020104020204" pitchFamily="34" charset="0"/>
              </a:rPr>
              <a:t> BY ‘The God who Speaks.’</a:t>
            </a:r>
          </a:p>
        </p:txBody>
      </p:sp>
      <p:cxnSp>
        <p:nvCxnSpPr>
          <p:cNvPr id="62" name="Straight Connector 61">
            <a:extLst>
              <a:ext uri="{FF2B5EF4-FFF2-40B4-BE49-F238E27FC236}">
                <a16:creationId xmlns:a16="http://schemas.microsoft.com/office/drawing/2014/main" id="{FFD0734C-004D-4938-8EA0-2C3867A11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37" y="5780876"/>
            <a:ext cx="5131168"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0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BCCA0-D5AA-5655-23A8-BDEB04C26927}"/>
              </a:ext>
            </a:extLst>
          </p:cNvPr>
          <p:cNvSpPr>
            <a:spLocks noGrp="1"/>
          </p:cNvSpPr>
          <p:nvPr>
            <p:ph type="title"/>
          </p:nvPr>
        </p:nvSpPr>
        <p:spPr>
          <a:xfrm>
            <a:off x="7537528" y="1032764"/>
            <a:ext cx="4308672" cy="3224045"/>
          </a:xfrm>
        </p:spPr>
        <p:txBody>
          <a:bodyPr vert="horz" lIns="91440" tIns="45720" rIns="91440" bIns="45720" rtlCol="0" anchor="b">
            <a:noAutofit/>
          </a:bodyPr>
          <a:lstStyle/>
          <a:p>
            <a:r>
              <a:rPr lang="en-US" sz="4400" b="1" kern="1200" dirty="0">
                <a:solidFill>
                  <a:schemeClr val="tx1"/>
                </a:solidFill>
                <a:latin typeface="+mj-lt"/>
                <a:ea typeface="+mj-ea"/>
                <a:cs typeface="+mj-cs"/>
              </a:rPr>
              <a:t>If Jesus came to New Mills! </a:t>
            </a:r>
            <a:br>
              <a:rPr lang="en-US" sz="4400" b="1" kern="1200" dirty="0">
                <a:solidFill>
                  <a:schemeClr val="tx1"/>
                </a:solidFill>
                <a:latin typeface="+mj-lt"/>
                <a:ea typeface="+mj-ea"/>
                <a:cs typeface="+mj-cs"/>
              </a:rPr>
            </a:br>
            <a:r>
              <a:rPr lang="en-US" sz="4400" b="1" kern="1200" dirty="0">
                <a:solidFill>
                  <a:schemeClr val="tx1"/>
                </a:solidFill>
                <a:latin typeface="+mj-lt"/>
                <a:ea typeface="+mj-ea"/>
                <a:cs typeface="+mj-cs"/>
              </a:rPr>
              <a:t>A little idea from Year 4</a:t>
            </a:r>
          </a:p>
        </p:txBody>
      </p:sp>
      <p:pic>
        <p:nvPicPr>
          <p:cNvPr id="6" name="Content Placeholder 5">
            <a:extLst>
              <a:ext uri="{FF2B5EF4-FFF2-40B4-BE49-F238E27FC236}">
                <a16:creationId xmlns:a16="http://schemas.microsoft.com/office/drawing/2014/main" id="{A0289895-B12E-024F-ADBD-D4BDCC30509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r="-1"/>
          <a:stretch>
            <a:fillRect/>
          </a:stretch>
        </p:blipFill>
        <p:spPr>
          <a:xfrm>
            <a:off x="20" y="10"/>
            <a:ext cx="6931132" cy="6857990"/>
          </a:xfrm>
          <a:prstGeom prst="rect">
            <a:avLst/>
          </a:prstGeom>
          <a:ln>
            <a:solidFill>
              <a:schemeClr val="tx1"/>
            </a:solidFill>
          </a:ln>
        </p:spPr>
      </p:pic>
      <p:cxnSp>
        <p:nvCxnSpPr>
          <p:cNvPr id="15" name="Straight Connector 14">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4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8490-3A32-C35E-595B-58345555C2DD}"/>
              </a:ext>
            </a:extLst>
          </p:cNvPr>
          <p:cNvSpPr>
            <a:spLocks noGrp="1"/>
          </p:cNvSpPr>
          <p:nvPr>
            <p:ph type="title"/>
          </p:nvPr>
        </p:nvSpPr>
        <p:spPr>
          <a:xfrm>
            <a:off x="640079" y="1371601"/>
            <a:ext cx="6150865" cy="1097280"/>
          </a:xfrm>
        </p:spPr>
        <p:txBody>
          <a:bodyPr>
            <a:noAutofit/>
          </a:bodyPr>
          <a:lstStyle/>
          <a:p>
            <a:r>
              <a:rPr lang="en-GB" sz="3200" dirty="0"/>
              <a:t>The idea of Jesus coming to our own times and places has really energised children in our try-out schools. </a:t>
            </a:r>
            <a:br>
              <a:rPr lang="en-GB" sz="3200" dirty="0"/>
            </a:br>
            <a:r>
              <a:rPr lang="en-GB" sz="2800" i="1" dirty="0"/>
              <a:t>“This is a modern-day Jesus’ birth. </a:t>
            </a:r>
            <a:br>
              <a:rPr lang="en-GB" sz="2800" i="1" dirty="0"/>
            </a:br>
            <a:r>
              <a:rPr lang="en-GB" sz="2800" i="1" dirty="0"/>
              <a:t>It is in the dump, and a doctor, a builder, a fireman, a policeman and a spy were invited. An angel is watching from above.”</a:t>
            </a:r>
          </a:p>
        </p:txBody>
      </p:sp>
      <p:pic>
        <p:nvPicPr>
          <p:cNvPr id="4" name="Content Placeholder 3">
            <a:extLst>
              <a:ext uri="{FF2B5EF4-FFF2-40B4-BE49-F238E27FC236}">
                <a16:creationId xmlns:a16="http://schemas.microsoft.com/office/drawing/2014/main" id="{0B804E8C-B8A8-56A4-14BC-F08AD63B9E6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370064" y="137478"/>
            <a:ext cx="4547537" cy="669377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978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F89B-B82A-9440-BC2A-AD4C93BA99E6}"/>
              </a:ext>
            </a:extLst>
          </p:cNvPr>
          <p:cNvSpPr>
            <a:spLocks noGrp="1"/>
          </p:cNvSpPr>
          <p:nvPr>
            <p:ph type="title"/>
          </p:nvPr>
        </p:nvSpPr>
        <p:spPr>
          <a:xfrm>
            <a:off x="261470" y="2176273"/>
            <a:ext cx="3297937" cy="2880359"/>
          </a:xfrm>
        </p:spPr>
        <p:txBody>
          <a:bodyPr>
            <a:normAutofit fontScale="90000"/>
          </a:bodyPr>
          <a:lstStyle/>
          <a:p>
            <a:r>
              <a:rPr lang="en-GB" sz="2400" dirty="0"/>
              <a:t>“My picture is Mary </a:t>
            </a:r>
            <a:br>
              <a:rPr lang="en-GB" sz="2400" dirty="0"/>
            </a:br>
            <a:r>
              <a:rPr lang="en-GB" sz="2400" dirty="0"/>
              <a:t>and Joseph at the bus station, and they just had Jesus. And a bus driver and a bin man came to see Jesus. Mary is so tired. Joseph brought </a:t>
            </a:r>
            <a:br>
              <a:rPr lang="en-GB" sz="2400" dirty="0"/>
            </a:br>
            <a:r>
              <a:rPr lang="en-GB" sz="2400" dirty="0"/>
              <a:t>her a chair.”</a:t>
            </a:r>
          </a:p>
        </p:txBody>
      </p:sp>
      <p:pic>
        <p:nvPicPr>
          <p:cNvPr id="4" name="Content Placeholder 3">
            <a:extLst>
              <a:ext uri="{FF2B5EF4-FFF2-40B4-BE49-F238E27FC236}">
                <a16:creationId xmlns:a16="http://schemas.microsoft.com/office/drawing/2014/main" id="{E53A0D89-F66F-5F43-9568-EB4E332FB95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754490" y="73152"/>
            <a:ext cx="8176040" cy="671169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536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1B77D-70DD-AF88-E77F-D7997E86EEFB}"/>
              </a:ext>
            </a:extLst>
          </p:cNvPr>
          <p:cNvSpPr>
            <a:spLocks noGrp="1"/>
          </p:cNvSpPr>
          <p:nvPr>
            <p:ph type="title"/>
          </p:nvPr>
        </p:nvSpPr>
        <p:spPr>
          <a:xfrm>
            <a:off x="320040" y="1892807"/>
            <a:ext cx="3721608" cy="2221993"/>
          </a:xfrm>
        </p:spPr>
        <p:txBody>
          <a:bodyPr>
            <a:normAutofit fontScale="90000"/>
          </a:bodyPr>
          <a:lstStyle/>
          <a:p>
            <a:br>
              <a:rPr lang="en-GB" sz="2800" dirty="0"/>
            </a:br>
            <a:r>
              <a:rPr lang="en-GB" sz="2800" dirty="0"/>
              <a:t>Here, instead of the Garden of Gethsemane, Jesus is arrested outside of MacDonalds.</a:t>
            </a:r>
          </a:p>
        </p:txBody>
      </p:sp>
      <p:pic>
        <p:nvPicPr>
          <p:cNvPr id="4" name="Content Placeholder 3">
            <a:extLst>
              <a:ext uri="{FF2B5EF4-FFF2-40B4-BE49-F238E27FC236}">
                <a16:creationId xmlns:a16="http://schemas.microsoft.com/office/drawing/2014/main" id="{8CEF462E-B1D9-D0BA-584B-36A35FCC03CF}"/>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146954" y="70090"/>
            <a:ext cx="7902056" cy="6659894"/>
          </a:xfrm>
          <a:prstGeom prst="rect">
            <a:avLst/>
          </a:prstGeom>
          <a:ln>
            <a:solidFill>
              <a:schemeClr val="tx1"/>
            </a:solidFill>
          </a:ln>
        </p:spPr>
      </p:pic>
    </p:spTree>
    <p:extLst>
      <p:ext uri="{BB962C8B-B14F-4D97-AF65-F5344CB8AC3E}">
        <p14:creationId xmlns:p14="http://schemas.microsoft.com/office/powerpoint/2010/main" val="2046972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F22C-A2FD-ACD6-4B05-A4532D628B22}"/>
              </a:ext>
            </a:extLst>
          </p:cNvPr>
          <p:cNvSpPr>
            <a:spLocks noGrp="1"/>
          </p:cNvSpPr>
          <p:nvPr>
            <p:ph type="title"/>
          </p:nvPr>
        </p:nvSpPr>
        <p:spPr>
          <a:xfrm>
            <a:off x="493776" y="393700"/>
            <a:ext cx="2376424" cy="5906516"/>
          </a:xfrm>
        </p:spPr>
        <p:txBody>
          <a:bodyPr>
            <a:noAutofit/>
          </a:bodyPr>
          <a:lstStyle/>
          <a:p>
            <a:r>
              <a:rPr lang="en-GB" sz="1600" dirty="0">
                <a:latin typeface="Aptos" panose="020B0004020202020204" pitchFamily="34" charset="0"/>
              </a:rPr>
              <a:t>Benedict (10) Jesus is there for believers</a:t>
            </a:r>
            <a:br>
              <a:rPr lang="en-GB" sz="1600" dirty="0">
                <a:latin typeface="Aptos" panose="020B0004020202020204" pitchFamily="34" charset="0"/>
              </a:rPr>
            </a:br>
            <a:r>
              <a:rPr lang="en-GB" sz="1600" b="0" dirty="0">
                <a:latin typeface="Aptos" panose="020B0004020202020204" pitchFamily="34" charset="0"/>
              </a:rPr>
              <a:t>	</a:t>
            </a:r>
            <a:br>
              <a:rPr lang="en-GB" sz="1600" b="0" dirty="0">
                <a:latin typeface="Aptos" panose="020B0004020202020204" pitchFamily="34" charset="0"/>
              </a:rPr>
            </a:br>
            <a:r>
              <a:rPr lang="en-GB" sz="1600" b="0" dirty="0">
                <a:latin typeface="Aptos" panose="020B0004020202020204" pitchFamily="34" charset="0"/>
              </a:rPr>
              <a:t>"My picture shows Jesus on a cross on a hill made of lots of landmarks and monuments around the world – from Tower Bridge to Golden Gate, Sydney Harbour and the Wall of China.</a:t>
            </a:r>
            <a:br>
              <a:rPr lang="en-GB" sz="1600" b="0" dirty="0">
                <a:latin typeface="Aptos" panose="020B0004020202020204" pitchFamily="34" charset="0"/>
              </a:rPr>
            </a:br>
            <a:r>
              <a:rPr lang="en-GB" sz="1600" b="0" dirty="0">
                <a:latin typeface="Aptos" panose="020B0004020202020204" pitchFamily="34" charset="0"/>
              </a:rPr>
              <a:t>Jesus is not in any particular place. He is there for everyone who believes in him. The burning meteorite is filled with the Holy Spirit wherever it hits, everyone in the landmark will be filled too. Jesus has a smile of kindness and forgiveness however much the pain."	</a:t>
            </a:r>
          </a:p>
        </p:txBody>
      </p:sp>
      <p:pic>
        <p:nvPicPr>
          <p:cNvPr id="5" name="Content Placeholder 4" descr="A drawing of buildings and a cross&#10;&#10;AI-generated content may be incorrect.">
            <a:extLst>
              <a:ext uri="{FF2B5EF4-FFF2-40B4-BE49-F238E27FC236}">
                <a16:creationId xmlns:a16="http://schemas.microsoft.com/office/drawing/2014/main" id="{274F9EB2-4A65-47D9-3B58-CDDF725E3EC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95353" y="258763"/>
            <a:ext cx="9003126" cy="633253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8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101D3-536B-4DB5-E42E-A14057847B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546" y="192505"/>
            <a:ext cx="7948066" cy="528119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FB848AC-F402-696F-3029-51AFCB8E8EEF}"/>
              </a:ext>
            </a:extLst>
          </p:cNvPr>
          <p:cNvSpPr txBox="1"/>
          <p:nvPr/>
        </p:nvSpPr>
        <p:spPr>
          <a:xfrm>
            <a:off x="8382000" y="116305"/>
            <a:ext cx="3596455" cy="6463308"/>
          </a:xfrm>
          <a:prstGeom prst="rect">
            <a:avLst/>
          </a:prstGeom>
          <a:noFill/>
        </p:spPr>
        <p:txBody>
          <a:bodyPr wrap="square">
            <a:spAutoFit/>
          </a:bodyPr>
          <a:lstStyle/>
          <a:p>
            <a:r>
              <a:rPr lang="en-GB" dirty="0"/>
              <a:t>Maxwell is 11. </a:t>
            </a:r>
          </a:p>
          <a:p>
            <a:r>
              <a:rPr lang="en-GB" dirty="0"/>
              <a:t>“My artwork is based on Jesus - the light of the world. I made the left side black and white because if he wasn’t there, there would be no light and there will be war, evil and arguments: no one will have a heart. On the other side it shows that Jesus is the light of the world and brings joy, happiness and peace to the world. </a:t>
            </a:r>
          </a:p>
          <a:p>
            <a:br>
              <a:rPr lang="en-GB" dirty="0"/>
            </a:br>
            <a:r>
              <a:rPr lang="en-GB" dirty="0"/>
              <a:t>On my artwork I have been using kennings to explain the evil and the good and what it would be like without Jesus or with Jesus. For example, on the evil side it says “Life Killer; Peace Destroyer; Heart Breaker…” On the good side it says: “Peace Maker; Humble Healer; Lesson Teacher, People lover, Hope hearer.” I hope you enjoy my artwork.”</a:t>
            </a:r>
          </a:p>
        </p:txBody>
      </p:sp>
    </p:spTree>
    <p:extLst>
      <p:ext uri="{BB962C8B-B14F-4D97-AF65-F5344CB8AC3E}">
        <p14:creationId xmlns:p14="http://schemas.microsoft.com/office/powerpoint/2010/main" val="37750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632B2-9B6F-84F3-88E5-7AE82775E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4852" y="0"/>
            <a:ext cx="4877148" cy="6858000"/>
          </a:xfrm>
          <a:prstGeom prst="rect">
            <a:avLst/>
          </a:prstGeom>
          <a:ln>
            <a:solidFill>
              <a:schemeClr val="tx1"/>
            </a:solidFill>
          </a:ln>
        </p:spPr>
      </p:pic>
      <p:sp>
        <p:nvSpPr>
          <p:cNvPr id="4" name="TextBox 3">
            <a:extLst>
              <a:ext uri="{FF2B5EF4-FFF2-40B4-BE49-F238E27FC236}">
                <a16:creationId xmlns:a16="http://schemas.microsoft.com/office/drawing/2014/main" id="{64CCAD54-C231-0A9A-704A-333F6A4ECB5B}"/>
              </a:ext>
            </a:extLst>
          </p:cNvPr>
          <p:cNvSpPr txBox="1"/>
          <p:nvPr/>
        </p:nvSpPr>
        <p:spPr>
          <a:xfrm>
            <a:off x="346509" y="162186"/>
            <a:ext cx="6894095" cy="6370975"/>
          </a:xfrm>
          <a:prstGeom prst="rect">
            <a:avLst/>
          </a:prstGeom>
          <a:noFill/>
        </p:spPr>
        <p:txBody>
          <a:bodyPr wrap="square">
            <a:spAutoFit/>
          </a:bodyPr>
          <a:lstStyle/>
          <a:p>
            <a:r>
              <a:rPr lang="en-GB" sz="1700" b="1" dirty="0">
                <a:latin typeface="Aptos" panose="020B0004020202020204" pitchFamily="34" charset="0"/>
              </a:rPr>
              <a:t>Resurrection – Tree of Life, by Keilah, 14</a:t>
            </a:r>
          </a:p>
          <a:p>
            <a:r>
              <a:rPr lang="en-GB" sz="1700" dirty="0">
                <a:latin typeface="Aptos" panose="020B0004020202020204" pitchFamily="34" charset="0"/>
              </a:rPr>
              <a:t>“In the Bible, Jesus Christ was sentenced to death. After being on the cross for six hours, Jesus called out to God; "My God, My God, why have you forsaken me?)" (Mark 15:34). Jesus said. 'It is finished.' With that he bowed his head and gave up his spirit." (John 19:30).</a:t>
            </a:r>
          </a:p>
          <a:p>
            <a:r>
              <a:rPr lang="en-GB" sz="1700" dirty="0">
                <a:latin typeface="Aptos" panose="020B0004020202020204" pitchFamily="34" charset="0"/>
              </a:rPr>
              <a:t>His body was then buried in a tomb. On the 3rd day: Jesus' body appeared to have gone. Because nobody had been in due to the large rock covering the entrance, they were very confused until  approached by an angel, telling them that Jesus was alive. After many people had sightings of Jesus, it was clear to people that he had risen from the dead. This convinced people that he was actually the son of God.</a:t>
            </a:r>
          </a:p>
          <a:p>
            <a:r>
              <a:rPr lang="en-GB" sz="1700" dirty="0">
                <a:latin typeface="Aptos" panose="020B0004020202020204" pitchFamily="34" charset="0"/>
              </a:rPr>
              <a:t>This idea of new life and rebirth is what I based my artwork around. The final picture is a plant sapling made up of lots of little pictures of people from all around the world. The Bible teaches that God takes the forms of Father, Son and Holy Spirit. This message is that new life is based around others, their influences on us, and also their sacrifices. The plant is made up of people's faces because they represent the world and who Jesus set out to save. The hands represent Jesus holding us up to God (the bottom being black is towards the earth and as it gets higher it gets lighter to represent being lifted up) and protecting us. Because of Jesus’ love we will all be able to be with God and feel his love. The faces are of people of all ethnicities and from all around the world because it shows he went out to save lots of different people and not just one 'type' of person.”</a:t>
            </a:r>
          </a:p>
        </p:txBody>
      </p:sp>
    </p:spTree>
    <p:extLst>
      <p:ext uri="{BB962C8B-B14F-4D97-AF65-F5344CB8AC3E}">
        <p14:creationId xmlns:p14="http://schemas.microsoft.com/office/powerpoint/2010/main" val="42664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D536C1-5DE6-5AAE-F4BE-CE2C751B009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16B5C81-4129-CB07-933C-887747B15F74}"/>
              </a:ext>
            </a:extLst>
          </p:cNvPr>
          <p:cNvPicPr>
            <a:picLocks noChangeAspect="1"/>
          </p:cNvPicPr>
          <p:nvPr/>
        </p:nvPicPr>
        <p:blipFill>
          <a:blip r:embed="rId3" cstate="email">
            <a:extLst>
              <a:ext uri="{28A0092B-C50C-407E-A947-70E740481C1C}">
                <a14:useLocalDpi xmlns:a14="http://schemas.microsoft.com/office/drawing/2010/main"/>
              </a:ext>
            </a:extLst>
          </a:blip>
          <a:srcRect r="-2"/>
          <a:stretch>
            <a:fillRect/>
          </a:stretch>
        </p:blipFill>
        <p:spPr>
          <a:xfrm>
            <a:off x="321730" y="321732"/>
            <a:ext cx="5674897" cy="3017405"/>
          </a:xfrm>
          <a:prstGeom prst="rect">
            <a:avLst/>
          </a:prstGeom>
          <a:ln>
            <a:solidFill>
              <a:schemeClr val="tx1"/>
            </a:solidFill>
          </a:ln>
        </p:spPr>
      </p:pic>
      <p:pic>
        <p:nvPicPr>
          <p:cNvPr id="3" name="Picture 2">
            <a:extLst>
              <a:ext uri="{FF2B5EF4-FFF2-40B4-BE49-F238E27FC236}">
                <a16:creationId xmlns:a16="http://schemas.microsoft.com/office/drawing/2014/main" id="{3A2C437E-664B-D1D2-8FA8-DDA05E72C771}"/>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321730" y="3510853"/>
            <a:ext cx="5674897" cy="2789954"/>
          </a:xfrm>
          <a:prstGeom prst="rect">
            <a:avLst/>
          </a:prstGeom>
          <a:ln>
            <a:solidFill>
              <a:schemeClr val="tx1"/>
            </a:solidFill>
          </a:ln>
        </p:spPr>
      </p:pic>
      <p:pic>
        <p:nvPicPr>
          <p:cNvPr id="2" name="Picture 1">
            <a:extLst>
              <a:ext uri="{FF2B5EF4-FFF2-40B4-BE49-F238E27FC236}">
                <a16:creationId xmlns:a16="http://schemas.microsoft.com/office/drawing/2014/main" id="{58F6CA91-5446-CA30-D668-48B898D4E33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95373" y="321732"/>
            <a:ext cx="5847912" cy="6161363"/>
          </a:xfrm>
          <a:prstGeom prst="rect">
            <a:avLst/>
          </a:prstGeom>
          <a:ln>
            <a:solidFill>
              <a:schemeClr val="tx1"/>
            </a:solidFill>
          </a:ln>
        </p:spPr>
      </p:pic>
    </p:spTree>
    <p:extLst>
      <p:ext uri="{BB962C8B-B14F-4D97-AF65-F5344CB8AC3E}">
        <p14:creationId xmlns:p14="http://schemas.microsoft.com/office/powerpoint/2010/main" val="1374231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E004-AD32-7C1E-43B8-C42F6E1F80AD}"/>
              </a:ext>
            </a:extLst>
          </p:cNvPr>
          <p:cNvSpPr>
            <a:spLocks noGrp="1"/>
          </p:cNvSpPr>
          <p:nvPr>
            <p:ph type="ctrTitle"/>
          </p:nvPr>
        </p:nvSpPr>
        <p:spPr>
          <a:xfrm>
            <a:off x="640080" y="1371599"/>
            <a:ext cx="3655194" cy="2951825"/>
          </a:xfrm>
        </p:spPr>
        <p:txBody>
          <a:bodyPr>
            <a:normAutofit fontScale="90000"/>
          </a:bodyPr>
          <a:lstStyle/>
          <a:p>
            <a:r>
              <a:rPr lang="en-GB" dirty="0"/>
              <a:t>If Jesus came to our town…</a:t>
            </a:r>
            <a:br>
              <a:rPr lang="en-GB" dirty="0"/>
            </a:br>
            <a:r>
              <a:rPr lang="en-GB" dirty="0"/>
              <a:t>Create a picture of your own.</a:t>
            </a:r>
          </a:p>
        </p:txBody>
      </p:sp>
      <p:sp>
        <p:nvSpPr>
          <p:cNvPr id="5" name="TextBox 4">
            <a:extLst>
              <a:ext uri="{FF2B5EF4-FFF2-40B4-BE49-F238E27FC236}">
                <a16:creationId xmlns:a16="http://schemas.microsoft.com/office/drawing/2014/main" id="{DF8EE711-A5D7-7FC6-4FF8-F9A49497AD3A}"/>
              </a:ext>
            </a:extLst>
          </p:cNvPr>
          <p:cNvSpPr txBox="1"/>
          <p:nvPr/>
        </p:nvSpPr>
        <p:spPr>
          <a:xfrm>
            <a:off x="4295274" y="1371599"/>
            <a:ext cx="7523747" cy="4401205"/>
          </a:xfrm>
          <a:prstGeom prst="rect">
            <a:avLst/>
          </a:prstGeom>
          <a:noFill/>
        </p:spPr>
        <p:txBody>
          <a:bodyPr wrap="square">
            <a:spAutoFit/>
          </a:bodyPr>
          <a:lstStyle/>
          <a:p>
            <a:r>
              <a:rPr lang="en-GB" sz="2800" b="1" dirty="0">
                <a:solidFill>
                  <a:schemeClr val="accent1"/>
                </a:solidFill>
                <a:latin typeface="Aptos" panose="020B0004020202020204" pitchFamily="34" charset="0"/>
              </a:rPr>
              <a:t>Stories you might choose:</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The Baby in the Manger.</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baptised in the River Jordan.</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healing a blind person.</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and the story of the Good Samaritan.</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as the light of the world.</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coming into the city riding a donkey.</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getting arrested in a park.</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The crucifixion at Calvary.</a:t>
            </a:r>
          </a:p>
          <a:p>
            <a:pPr marL="285750" indent="-285750">
              <a:buFont typeface="Arial" panose="020B0604020202020204" pitchFamily="34" charset="0"/>
              <a:buChar char="•"/>
            </a:pPr>
            <a:r>
              <a:rPr lang="en-GB" sz="2800" b="1" dirty="0">
                <a:solidFill>
                  <a:schemeClr val="accent1"/>
                </a:solidFill>
                <a:latin typeface="Aptos" panose="020B0004020202020204" pitchFamily="34" charset="0"/>
              </a:rPr>
              <a:t>Jesus back from the dead in a park. </a:t>
            </a:r>
          </a:p>
        </p:txBody>
      </p:sp>
    </p:spTree>
    <p:extLst>
      <p:ext uri="{BB962C8B-B14F-4D97-AF65-F5344CB8AC3E}">
        <p14:creationId xmlns:p14="http://schemas.microsoft.com/office/powerpoint/2010/main" val="329827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AB24A-76B8-9412-5FEE-DDAE10EAE21F}"/>
              </a:ext>
            </a:extLst>
          </p:cNvPr>
          <p:cNvSpPr>
            <a:spLocks noGrp="1"/>
          </p:cNvSpPr>
          <p:nvPr>
            <p:ph type="title"/>
          </p:nvPr>
        </p:nvSpPr>
        <p:spPr>
          <a:xfrm>
            <a:off x="4069081" y="805052"/>
            <a:ext cx="3072384" cy="1097280"/>
          </a:xfrm>
        </p:spPr>
        <p:txBody>
          <a:bodyPr vert="horz" lIns="91440" tIns="45720" rIns="91440" bIns="45720" rtlCol="0">
            <a:normAutofit/>
          </a:bodyPr>
          <a:lstStyle/>
          <a:p>
            <a:r>
              <a:rPr lang="en-US" dirty="0"/>
              <a:t>Partnership</a:t>
            </a:r>
          </a:p>
        </p:txBody>
      </p:sp>
      <p:cxnSp>
        <p:nvCxnSpPr>
          <p:cNvPr id="36" name="Straight Connector 35">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428F536-5F0F-1425-E818-3ACD35012C22}"/>
              </a:ext>
            </a:extLst>
          </p:cNvPr>
          <p:cNvPicPr>
            <a:picLocks noChangeAspect="1"/>
          </p:cNvPicPr>
          <p:nvPr/>
        </p:nvPicPr>
        <p:blipFill>
          <a:blip r:embed="rId3"/>
          <a:stretch>
            <a:fillRect/>
          </a:stretch>
        </p:blipFill>
        <p:spPr>
          <a:xfrm>
            <a:off x="3081107" y="4394264"/>
            <a:ext cx="3749462" cy="1658684"/>
          </a:xfrm>
          <a:prstGeom prst="rect">
            <a:avLst/>
          </a:prstGeom>
        </p:spPr>
      </p:pic>
      <p:pic>
        <p:nvPicPr>
          <p:cNvPr id="7" name="Content Placeholder 6">
            <a:extLst>
              <a:ext uri="{FF2B5EF4-FFF2-40B4-BE49-F238E27FC236}">
                <a16:creationId xmlns:a16="http://schemas.microsoft.com/office/drawing/2014/main" id="{C99BBDB8-48F9-188E-E314-934E7F144A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5064" y="4538230"/>
            <a:ext cx="4134392" cy="1277067"/>
          </a:xfrm>
          <a:prstGeom prst="rect">
            <a:avLst/>
          </a:prstGeom>
        </p:spPr>
      </p:pic>
      <p:pic>
        <p:nvPicPr>
          <p:cNvPr id="9" name="Picture 8">
            <a:extLst>
              <a:ext uri="{FF2B5EF4-FFF2-40B4-BE49-F238E27FC236}">
                <a16:creationId xmlns:a16="http://schemas.microsoft.com/office/drawing/2014/main" id="{41E23320-9830-CF2C-34D8-6170B13897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080" y="3627735"/>
            <a:ext cx="1756532" cy="2425214"/>
          </a:xfrm>
          <a:prstGeom prst="rect">
            <a:avLst/>
          </a:prstGeom>
        </p:spPr>
      </p:pic>
    </p:spTree>
    <p:extLst>
      <p:ext uri="{BB962C8B-B14F-4D97-AF65-F5344CB8AC3E}">
        <p14:creationId xmlns:p14="http://schemas.microsoft.com/office/powerpoint/2010/main" val="139061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44408D-4DC7-2E25-BC76-72CDC2F2FCBA}"/>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Picture 4">
            <a:extLst>
              <a:ext uri="{FF2B5EF4-FFF2-40B4-BE49-F238E27FC236}">
                <a16:creationId xmlns:a16="http://schemas.microsoft.com/office/drawing/2014/main" id="{8DC5CAAB-BA3F-34A2-2E91-0C6F942C3A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
            <a:ext cx="12191999" cy="6857999"/>
          </a:xfrm>
          <a:prstGeom prst="rect">
            <a:avLst/>
          </a:prstGeom>
        </p:spPr>
      </p:pic>
      <p:sp>
        <p:nvSpPr>
          <p:cNvPr id="56" name="Rectangle 55">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14B4804E-0027-8179-2022-AC4A27F90395}"/>
              </a:ext>
            </a:extLst>
          </p:cNvPr>
          <p:cNvSpPr>
            <a:spLocks noGrp="1"/>
          </p:cNvSpPr>
          <p:nvPr>
            <p:ph type="ctrTitle"/>
          </p:nvPr>
        </p:nvSpPr>
        <p:spPr>
          <a:xfrm>
            <a:off x="4608576" y="1626211"/>
            <a:ext cx="7270781" cy="4061356"/>
          </a:xfrm>
        </p:spPr>
        <p:txBody>
          <a:bodyPr anchor="t">
            <a:noAutofit/>
          </a:bodyPr>
          <a:lstStyle/>
          <a:p>
            <a:pPr>
              <a:lnSpc>
                <a:spcPct val="90000"/>
              </a:lnSpc>
            </a:pPr>
            <a:r>
              <a:rPr lang="en-GB" sz="2400" dirty="0">
                <a:solidFill>
                  <a:schemeClr val="accent3">
                    <a:lumMod val="75000"/>
                  </a:schemeClr>
                </a:solidFill>
                <a:latin typeface="Abadi" panose="020B0604020104020204" pitchFamily="34" charset="0"/>
              </a:rPr>
              <a:t>Searching for God:  Aims for this lesson.</a:t>
            </a:r>
            <a:br>
              <a:rPr lang="en-GB" sz="2400" dirty="0">
                <a:solidFill>
                  <a:schemeClr val="accent3">
                    <a:lumMod val="75000"/>
                  </a:schemeClr>
                </a:solidFill>
                <a:latin typeface="Abadi" panose="020B0604020104020204" pitchFamily="34" charset="0"/>
              </a:rPr>
            </a:br>
            <a:br>
              <a:rPr lang="en-GB" sz="2400" dirty="0">
                <a:solidFill>
                  <a:schemeClr val="accent3">
                    <a:lumMod val="75000"/>
                  </a:schemeClr>
                </a:solidFill>
                <a:latin typeface="Abadi" panose="020B0604020104020204" pitchFamily="34" charset="0"/>
              </a:rPr>
            </a:br>
            <a:r>
              <a:rPr lang="en-GB" sz="2400" dirty="0">
                <a:solidFill>
                  <a:schemeClr val="accent3">
                    <a:lumMod val="75000"/>
                  </a:schemeClr>
                </a:solidFill>
                <a:latin typeface="Abadi" panose="020B0604020104020204" pitchFamily="34" charset="0"/>
              </a:rPr>
              <a:t>Learners will be able to:</a:t>
            </a:r>
            <a:br>
              <a:rPr lang="en-GB" sz="240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a. Learn facts about stories of Jesus from the Gospels.</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b. Develop broad minded and open-hearted ideas about what is important in the stories of Jesus today.</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c. Consider gospel narratives, asking and answering the question: what if Jesus came to our town?</a:t>
            </a:r>
            <a:br>
              <a:rPr lang="en-GB" sz="2400" b="0" dirty="0">
                <a:solidFill>
                  <a:schemeClr val="accent3">
                    <a:lumMod val="75000"/>
                  </a:schemeClr>
                </a:solidFill>
                <a:latin typeface="Abadi" panose="020B0604020104020204" pitchFamily="34" charset="0"/>
              </a:rPr>
            </a:br>
            <a:r>
              <a:rPr lang="en-GB" sz="2400" b="0" dirty="0">
                <a:solidFill>
                  <a:schemeClr val="accent3">
                    <a:lumMod val="75000"/>
                  </a:schemeClr>
                </a:solidFill>
                <a:latin typeface="Abadi" panose="020B0604020104020204" pitchFamily="34" charset="0"/>
              </a:rPr>
              <a:t>d. Respond creatively for themselves to learning about Jesus.</a:t>
            </a:r>
            <a:br>
              <a:rPr lang="en-GB" sz="2400" b="0" dirty="0">
                <a:solidFill>
                  <a:schemeClr val="accent3">
                    <a:lumMod val="75000"/>
                  </a:schemeClr>
                </a:solidFill>
                <a:latin typeface="Abadi" panose="020B0604020104020204" pitchFamily="34" charset="0"/>
              </a:rPr>
            </a:br>
            <a:br>
              <a:rPr lang="en-GB" sz="2400" b="0" dirty="0">
                <a:solidFill>
                  <a:schemeClr val="accent1"/>
                </a:solidFill>
                <a:latin typeface="Abadi" panose="020B0604020104020204" pitchFamily="34" charset="0"/>
              </a:rPr>
            </a:br>
            <a:r>
              <a:rPr lang="en-GB" sz="2400" b="0" dirty="0">
                <a:solidFill>
                  <a:schemeClr val="accent1"/>
                </a:solidFill>
                <a:latin typeface="Abadi" panose="020B0604020104020204" pitchFamily="34" charset="0"/>
              </a:rPr>
              <a:t>Start the lesson with the class on the next slide.</a:t>
            </a:r>
            <a:br>
              <a:rPr lang="en-GB" sz="2400" dirty="0">
                <a:solidFill>
                  <a:schemeClr val="accent3">
                    <a:lumMod val="75000"/>
                  </a:schemeClr>
                </a:solidFill>
                <a:latin typeface="Abadi" panose="020B0604020104020204" pitchFamily="34" charset="0"/>
              </a:rPr>
            </a:br>
            <a:br>
              <a:rPr lang="en-GB" sz="2400" dirty="0">
                <a:solidFill>
                  <a:schemeClr val="accent3">
                    <a:lumMod val="75000"/>
                  </a:schemeClr>
                </a:solidFill>
                <a:latin typeface="Abadi" panose="020B0604020104020204" pitchFamily="34" charset="0"/>
              </a:rPr>
            </a:br>
            <a:endParaRPr lang="en-GB" sz="2400" dirty="0">
              <a:solidFill>
                <a:schemeClr val="accent3">
                  <a:lumMod val="75000"/>
                </a:schemeClr>
              </a:solidFill>
              <a:latin typeface="Abadi" panose="020B0604020104020204" pitchFamily="34" charset="0"/>
            </a:endParaRPr>
          </a:p>
        </p:txBody>
      </p:sp>
      <p:sp>
        <p:nvSpPr>
          <p:cNvPr id="3" name="Subtitle 2">
            <a:extLst>
              <a:ext uri="{FF2B5EF4-FFF2-40B4-BE49-F238E27FC236}">
                <a16:creationId xmlns:a16="http://schemas.microsoft.com/office/drawing/2014/main" id="{807A9AF5-5D14-FDC2-43BD-1480609D2016}"/>
              </a:ext>
            </a:extLst>
          </p:cNvPr>
          <p:cNvSpPr>
            <a:spLocks noGrp="1"/>
          </p:cNvSpPr>
          <p:nvPr>
            <p:ph type="subTitle" idx="1"/>
          </p:nvPr>
        </p:nvSpPr>
        <p:spPr>
          <a:xfrm>
            <a:off x="468090" y="5253050"/>
            <a:ext cx="3888419" cy="969264"/>
          </a:xfrm>
        </p:spPr>
        <p:txBody>
          <a:bodyPr anchor="t">
            <a:normAutofit fontScale="92500"/>
          </a:bodyPr>
          <a:lstStyle/>
          <a:p>
            <a:pPr>
              <a:lnSpc>
                <a:spcPct val="120000"/>
              </a:lnSpc>
            </a:pPr>
            <a:r>
              <a:rPr lang="en-GB" sz="1100" dirty="0">
                <a:solidFill>
                  <a:srgbClr val="FFFFFF"/>
                </a:solidFill>
                <a:latin typeface="Abadi" panose="020B0604020104020204" pitchFamily="34" charset="0"/>
              </a:rPr>
              <a:t>Primary RE Lessons which use inspirational art from the exhibition ‘CLOUD OF WITNESSES’ </a:t>
            </a:r>
            <a:br>
              <a:rPr lang="en-GB" sz="1100" dirty="0">
                <a:solidFill>
                  <a:srgbClr val="FFFFFF"/>
                </a:solidFill>
                <a:latin typeface="Abadi" panose="020B0604020104020204" pitchFamily="34" charset="0"/>
              </a:rPr>
            </a:br>
            <a:r>
              <a:rPr lang="en-GB" sz="1100" dirty="0">
                <a:solidFill>
                  <a:srgbClr val="FFFFFF"/>
                </a:solidFill>
                <a:latin typeface="Abadi" panose="020B0604020104020204" pitchFamily="34" charset="0"/>
              </a:rPr>
              <a:t>Co-</a:t>
            </a:r>
            <a:r>
              <a:rPr lang="en-GB" sz="1100" dirty="0" err="1">
                <a:solidFill>
                  <a:srgbClr val="FFFFFF"/>
                </a:solidFill>
                <a:latin typeface="Abadi" panose="020B0604020104020204" pitchFamily="34" charset="0"/>
              </a:rPr>
              <a:t>cURATED</a:t>
            </a:r>
            <a:r>
              <a:rPr lang="en-GB" sz="1100" dirty="0">
                <a:solidFill>
                  <a:srgbClr val="FFFFFF"/>
                </a:solidFill>
                <a:latin typeface="Abadi" panose="020B0604020104020204" pitchFamily="34" charset="0"/>
              </a:rPr>
              <a:t> BY The God who Speaks’</a:t>
            </a:r>
          </a:p>
        </p:txBody>
      </p:sp>
      <p:cxnSp>
        <p:nvCxnSpPr>
          <p:cNvPr id="58" name="Straight Connector 57">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48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5AB47E-6A12-1363-2140-57D2B60B66F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3F0337CF-35D8-1E67-E834-C1A4DC8B4DF3}"/>
              </a:ext>
            </a:extLst>
          </p:cNvPr>
          <p:cNvSpPr>
            <a:spLocks noGrp="1"/>
          </p:cNvSpPr>
          <p:nvPr>
            <p:ph type="title"/>
          </p:nvPr>
        </p:nvSpPr>
        <p:spPr>
          <a:xfrm>
            <a:off x="640079" y="279584"/>
            <a:ext cx="7927849" cy="1097280"/>
          </a:xfrm>
        </p:spPr>
        <p:txBody>
          <a:bodyPr vert="horz" lIns="91440" tIns="45720" rIns="91440" bIns="45720" rtlCol="0" anchor="t">
            <a:normAutofit/>
          </a:bodyPr>
          <a:lstStyle/>
          <a:p>
            <a:pPr>
              <a:lnSpc>
                <a:spcPct val="90000"/>
              </a:lnSpc>
            </a:pPr>
            <a:r>
              <a:rPr lang="en-US" sz="3400" dirty="0"/>
              <a:t>Connections to the Catholic RE Directory</a:t>
            </a:r>
          </a:p>
        </p:txBody>
      </p:sp>
      <p:cxnSp>
        <p:nvCxnSpPr>
          <p:cNvPr id="25" name="Straight Connector 2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00ACA0-8633-EEFF-762D-15CE60ED5D01}"/>
              </a:ext>
            </a:extLst>
          </p:cNvPr>
          <p:cNvPicPr>
            <a:picLocks noChangeAspect="1"/>
          </p:cNvPicPr>
          <p:nvPr/>
        </p:nvPicPr>
        <p:blipFill>
          <a:blip r:embed="rId3"/>
          <a:stretch>
            <a:fillRect/>
          </a:stretch>
        </p:blipFill>
        <p:spPr>
          <a:xfrm>
            <a:off x="8567928" y="828224"/>
            <a:ext cx="2980604" cy="1318557"/>
          </a:xfrm>
          <a:prstGeom prst="rect">
            <a:avLst/>
          </a:prstGeom>
        </p:spPr>
      </p:pic>
      <p:sp>
        <p:nvSpPr>
          <p:cNvPr id="3" name="TextBox 2">
            <a:extLst>
              <a:ext uri="{FF2B5EF4-FFF2-40B4-BE49-F238E27FC236}">
                <a16:creationId xmlns:a16="http://schemas.microsoft.com/office/drawing/2014/main" id="{E4D8B79D-824C-3E07-4E6C-04EFDA14E59A}"/>
              </a:ext>
            </a:extLst>
          </p:cNvPr>
          <p:cNvSpPr txBox="1"/>
          <p:nvPr/>
        </p:nvSpPr>
        <p:spPr>
          <a:xfrm>
            <a:off x="640080" y="1295401"/>
            <a:ext cx="7708790" cy="5002517"/>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The RE Directory invites all pupils to engage with an ambitious RE curriculum focused on multiple disciplines in the pursuit of truth. These lesson ideas enable this aim.</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By age </a:t>
            </a:r>
            <a:r>
              <a:rPr lang="en-US" dirty="0">
                <a:solidFill>
                  <a:prstClr val="black"/>
                </a:solidFill>
                <a:latin typeface="Grandview Display"/>
              </a:rPr>
              <a:t>9</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 pupils will use critical and creative skills in RE and will explore creative and artistic ways of connecting Gospel narratives to their own times and places (RED, p141).</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This work might contribute to the studies in Branch 3 of the Year 4 curriculum, ‘Galilee to Jerusalem’ by enabling pupils to understand Jesus’s question: ‘who do people say that I am?’</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They will use these activities to discern more about the identity of Jesus in His time and for us. (RED p137, 140).</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The work also connects to Branch 5, Yr 6, ‘to the ends of the earth’ where pupils are invited to compare their own and others’ experiences, feelings and things that matter to them in the light of the Gospel stories they study (RED </a:t>
            </a:r>
            <a:r>
              <a:rPr kumimoji="0" lang="en-US" sz="1800" b="0" i="0" u="none" strike="noStrike" kern="1200" cap="none" spc="0" normalizeH="0" baseline="0" noProof="0">
                <a:ln>
                  <a:noFill/>
                </a:ln>
                <a:solidFill>
                  <a:prstClr val="black"/>
                </a:solidFill>
                <a:effectLst/>
                <a:uLnTx/>
                <a:uFillTx/>
                <a:latin typeface="Grandview Display"/>
                <a:ea typeface="+mn-ea"/>
                <a:cs typeface="+mn-cs"/>
              </a:rPr>
              <a:t>p182).</a:t>
            </a:r>
            <a:endParaRPr kumimoji="0" lang="en-US" sz="1800" b="0" i="0" u="none" strike="noStrike" kern="1200" cap="none" spc="0" normalizeH="0" baseline="0" noProof="0" dirty="0">
              <a:ln>
                <a:noFill/>
              </a:ln>
              <a:solidFill>
                <a:prstClr val="black"/>
              </a:solidFill>
              <a:effectLst/>
              <a:uLnTx/>
              <a:uFillTx/>
              <a:latin typeface="Grandview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randview Display"/>
              <a:ea typeface="+mn-ea"/>
              <a:cs typeface="+mn-cs"/>
            </a:endParaRPr>
          </a:p>
        </p:txBody>
      </p:sp>
      <p:pic>
        <p:nvPicPr>
          <p:cNvPr id="7" name="Content Placeholder 6">
            <a:extLst>
              <a:ext uri="{FF2B5EF4-FFF2-40B4-BE49-F238E27FC236}">
                <a16:creationId xmlns:a16="http://schemas.microsoft.com/office/drawing/2014/main" id="{E01AEC18-1C3B-6DAC-15AC-C360D9396E44}"/>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8567928" y="3010354"/>
            <a:ext cx="2980604" cy="920675"/>
          </a:xfrm>
          <a:prstGeom prst="rect">
            <a:avLst/>
          </a:prstGeom>
        </p:spPr>
      </p:pic>
      <p:pic>
        <p:nvPicPr>
          <p:cNvPr id="9" name="Picture 8">
            <a:extLst>
              <a:ext uri="{FF2B5EF4-FFF2-40B4-BE49-F238E27FC236}">
                <a16:creationId xmlns:a16="http://schemas.microsoft.com/office/drawing/2014/main" id="{49841088-9E69-5BC2-673D-7689A8CE1E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7928" y="4589244"/>
            <a:ext cx="1237555" cy="1708671"/>
          </a:xfrm>
          <a:prstGeom prst="rect">
            <a:avLst/>
          </a:prstGeom>
        </p:spPr>
      </p:pic>
    </p:spTree>
    <p:extLst>
      <p:ext uri="{BB962C8B-B14F-4D97-AF65-F5344CB8AC3E}">
        <p14:creationId xmlns:p14="http://schemas.microsoft.com/office/powerpoint/2010/main" val="366416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DF043-8433-0B25-2AC0-C9F86EC62745}"/>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DA4E42-1957-1D6B-7747-1E8E51B8D41D}"/>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20" y="152"/>
            <a:ext cx="12191980" cy="6857848"/>
          </a:xfrm>
          <a:prstGeom prst="rect">
            <a:avLst/>
          </a:prstGeom>
        </p:spPr>
      </p:pic>
      <p:sp>
        <p:nvSpPr>
          <p:cNvPr id="2" name="Title 1">
            <a:extLst>
              <a:ext uri="{FF2B5EF4-FFF2-40B4-BE49-F238E27FC236}">
                <a16:creationId xmlns:a16="http://schemas.microsoft.com/office/drawing/2014/main" id="{D19EEE71-4C6C-A574-4151-7997097D90ED}"/>
              </a:ext>
            </a:extLst>
          </p:cNvPr>
          <p:cNvSpPr>
            <a:spLocks noGrp="1"/>
          </p:cNvSpPr>
          <p:nvPr>
            <p:ph type="ctrTitle"/>
          </p:nvPr>
        </p:nvSpPr>
        <p:spPr>
          <a:xfrm>
            <a:off x="640080" y="985233"/>
            <a:ext cx="5758628" cy="3355853"/>
          </a:xfrm>
        </p:spPr>
        <p:txBody>
          <a:bodyPr vert="horz" lIns="91440" tIns="45720" rIns="91440" bIns="45720" rtlCol="0" anchor="t">
            <a:normAutofit/>
          </a:bodyPr>
          <a:lstStyle/>
          <a:p>
            <a:r>
              <a:rPr lang="en-US" sz="6000" b="1" kern="1200" dirty="0">
                <a:solidFill>
                  <a:srgbClr val="FFFFFF"/>
                </a:solidFill>
                <a:latin typeface="+mj-lt"/>
                <a:ea typeface="+mj-ea"/>
                <a:cs typeface="+mj-cs"/>
              </a:rPr>
              <a:t>Searching </a:t>
            </a:r>
            <a:br>
              <a:rPr lang="en-US" sz="6000" b="1" kern="1200" dirty="0">
                <a:solidFill>
                  <a:srgbClr val="FFFFFF"/>
                </a:solidFill>
                <a:latin typeface="+mj-lt"/>
                <a:ea typeface="+mj-ea"/>
                <a:cs typeface="+mj-cs"/>
              </a:rPr>
            </a:br>
            <a:r>
              <a:rPr lang="en-US" sz="6000" b="1" kern="1200" dirty="0">
                <a:solidFill>
                  <a:srgbClr val="FFFFFF"/>
                </a:solidFill>
                <a:latin typeface="+mj-lt"/>
                <a:ea typeface="+mj-ea"/>
                <a:cs typeface="+mj-cs"/>
              </a:rPr>
              <a:t>for God</a:t>
            </a:r>
            <a:br>
              <a:rPr lang="en-US" sz="6000" b="1" kern="1200" dirty="0">
                <a:solidFill>
                  <a:srgbClr val="FFFFFF"/>
                </a:solidFill>
                <a:latin typeface="+mj-lt"/>
                <a:ea typeface="+mj-ea"/>
                <a:cs typeface="+mj-cs"/>
              </a:rPr>
            </a:br>
            <a:r>
              <a:rPr lang="en-US" sz="6000" b="1" kern="1200" dirty="0">
                <a:solidFill>
                  <a:srgbClr val="FFFFFF"/>
                </a:solidFill>
                <a:latin typeface="+mj-lt"/>
                <a:ea typeface="+mj-ea"/>
                <a:cs typeface="+mj-cs"/>
              </a:rPr>
              <a:t>Lesson 4</a:t>
            </a:r>
          </a:p>
        </p:txBody>
      </p:sp>
      <p:sp>
        <p:nvSpPr>
          <p:cNvPr id="7" name="TextBox 6">
            <a:extLst>
              <a:ext uri="{FF2B5EF4-FFF2-40B4-BE49-F238E27FC236}">
                <a16:creationId xmlns:a16="http://schemas.microsoft.com/office/drawing/2014/main" id="{8800E35F-8E1E-E070-BC6B-28ABBA61CA9E}"/>
              </a:ext>
            </a:extLst>
          </p:cNvPr>
          <p:cNvSpPr txBox="1"/>
          <p:nvPr/>
        </p:nvSpPr>
        <p:spPr>
          <a:xfrm>
            <a:off x="4451684" y="985233"/>
            <a:ext cx="7303168" cy="5487744"/>
          </a:xfrm>
          <a:prstGeom prst="rect">
            <a:avLst/>
          </a:prstGeom>
        </p:spPr>
        <p:txBody>
          <a:bodyPr vert="horz" lIns="91440" tIns="45720" rIns="91440" bIns="45720" rtlCol="0" anchor="t">
            <a:noAutofit/>
          </a:bodyPr>
          <a:lstStyle/>
          <a:p>
            <a:pPr>
              <a:lnSpc>
                <a:spcPct val="130000"/>
              </a:lnSpc>
              <a:spcBef>
                <a:spcPts val="1000"/>
              </a:spcBef>
              <a:spcAft>
                <a:spcPts val="600"/>
              </a:spcAft>
              <a:buSzPct val="87000"/>
            </a:pPr>
            <a:r>
              <a:rPr lang="en-US" sz="4800" b="1" cap="all" spc="3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If Jesus came to our town…</a:t>
            </a:r>
          </a:p>
          <a:p>
            <a:pPr>
              <a:lnSpc>
                <a:spcPct val="130000"/>
              </a:lnSpc>
              <a:spcBef>
                <a:spcPts val="1000"/>
              </a:spcBef>
              <a:spcAft>
                <a:spcPts val="600"/>
              </a:spcAft>
              <a:buSzPct val="87000"/>
            </a:pPr>
            <a:r>
              <a:rPr lang="en-US" sz="3200" b="1" cap="all" spc="300" dirty="0">
                <a:solidFill>
                  <a:srgbClr val="FFFFFF"/>
                </a:solidFill>
                <a:latin typeface="Abadi" panose="020B0604020104020204" pitchFamily="34" charset="0"/>
                <a:ea typeface="ADLaM Display" panose="02010000000000000000" pitchFamily="2" charset="0"/>
                <a:cs typeface="ADLaM Display" panose="02010000000000000000" pitchFamily="2" charset="0"/>
              </a:rPr>
              <a:t>Can you imagine what the stories about Jesus from the bible would be like if they happened where you live?</a:t>
            </a:r>
          </a:p>
        </p:txBody>
      </p:sp>
      <p:cxnSp>
        <p:nvCxnSpPr>
          <p:cNvPr id="56" name="Straight Connector 55">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95436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930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CCF1B3-24E2-CB7A-743E-C4275AB78B0C}"/>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A8327-C877-DA97-462A-2C9D20BDD828}"/>
              </a:ext>
            </a:extLst>
          </p:cNvPr>
          <p:cNvSpPr>
            <a:spLocks noGrp="1"/>
          </p:cNvSpPr>
          <p:nvPr>
            <p:ph type="ctrTitle"/>
          </p:nvPr>
        </p:nvSpPr>
        <p:spPr>
          <a:xfrm>
            <a:off x="7816456" y="502921"/>
            <a:ext cx="4236720" cy="5461258"/>
          </a:xfrm>
        </p:spPr>
        <p:txBody>
          <a:bodyPr anchor="b">
            <a:noAutofit/>
          </a:bodyPr>
          <a:lstStyle/>
          <a:p>
            <a:pPr>
              <a:lnSpc>
                <a:spcPct val="90000"/>
              </a:lnSpc>
            </a:pPr>
            <a:r>
              <a:rPr lang="en-GB" sz="2000" dirty="0">
                <a:solidFill>
                  <a:schemeClr val="accent5">
                    <a:lumMod val="50000"/>
                  </a:schemeClr>
                </a:solidFill>
              </a:rPr>
              <a:t>In 2025, in London, an Art exhibition called ‘Cloud of Witnesses’ showed lots of artists’ work about God.</a:t>
            </a:r>
            <a:br>
              <a:rPr lang="en-GB" sz="2000" dirty="0">
                <a:solidFill>
                  <a:schemeClr val="accent5">
                    <a:lumMod val="50000"/>
                  </a:schemeClr>
                </a:solidFill>
              </a:rPr>
            </a:br>
            <a:br>
              <a:rPr lang="en-GB" sz="2000" dirty="0">
                <a:solidFill>
                  <a:schemeClr val="accent5">
                    <a:lumMod val="50000"/>
                  </a:schemeClr>
                </a:solidFill>
              </a:rPr>
            </a:br>
            <a:r>
              <a:rPr lang="en-GB" sz="2000" dirty="0">
                <a:solidFill>
                  <a:schemeClr val="accent5">
                    <a:lumMod val="50000"/>
                  </a:schemeClr>
                </a:solidFill>
              </a:rPr>
              <a:t>They explored faith in God, stories from holy books and ideas about God for today’s world.</a:t>
            </a:r>
            <a:br>
              <a:rPr lang="en-GB" sz="2000" dirty="0">
                <a:solidFill>
                  <a:schemeClr val="accent5">
                    <a:lumMod val="50000"/>
                  </a:schemeClr>
                </a:solidFill>
              </a:rPr>
            </a:br>
            <a:br>
              <a:rPr lang="en-GB" sz="2000" dirty="0">
                <a:solidFill>
                  <a:schemeClr val="accent5">
                    <a:lumMod val="50000"/>
                  </a:schemeClr>
                </a:solidFill>
              </a:rPr>
            </a:br>
            <a:r>
              <a:rPr lang="en-GB" sz="2000" dirty="0">
                <a:solidFill>
                  <a:schemeClr val="accent5">
                    <a:lumMod val="50000"/>
                  </a:schemeClr>
                </a:solidFill>
              </a:rPr>
              <a:t>These artworks show us some creative ways to explore some big questions. </a:t>
            </a:r>
            <a:br>
              <a:rPr lang="en-GB" sz="2000" dirty="0">
                <a:solidFill>
                  <a:schemeClr val="accent5">
                    <a:lumMod val="50000"/>
                  </a:schemeClr>
                </a:solidFill>
              </a:rPr>
            </a:br>
            <a:br>
              <a:rPr lang="en-GB" sz="2000" dirty="0">
                <a:solidFill>
                  <a:schemeClr val="accent5">
                    <a:lumMod val="50000"/>
                  </a:schemeClr>
                </a:solidFill>
              </a:rPr>
            </a:br>
            <a:r>
              <a:rPr lang="en-GB" sz="2000" dirty="0">
                <a:solidFill>
                  <a:schemeClr val="accent5">
                    <a:lumMod val="50000"/>
                  </a:schemeClr>
                </a:solidFill>
              </a:rPr>
              <a:t>In this lesson, you will look at two artworks that make Jesus’ stories come alive for our day and age. </a:t>
            </a:r>
            <a:br>
              <a:rPr lang="en-GB" sz="2000" dirty="0">
                <a:solidFill>
                  <a:schemeClr val="accent5">
                    <a:lumMod val="50000"/>
                  </a:schemeClr>
                </a:solidFill>
              </a:rPr>
            </a:br>
            <a:br>
              <a:rPr lang="en-GB" sz="2000" dirty="0">
                <a:solidFill>
                  <a:schemeClr val="accent5">
                    <a:lumMod val="50000"/>
                  </a:schemeClr>
                </a:solidFill>
              </a:rPr>
            </a:br>
            <a:r>
              <a:rPr lang="en-GB" sz="2000" dirty="0">
                <a:solidFill>
                  <a:schemeClr val="accent5">
                    <a:lumMod val="50000"/>
                  </a:schemeClr>
                </a:solidFill>
              </a:rPr>
              <a:t>You can try this idea out for yourself. </a:t>
            </a:r>
            <a:br>
              <a:rPr lang="en-GB" sz="2000" dirty="0">
                <a:solidFill>
                  <a:schemeClr val="accent5">
                    <a:lumMod val="50000"/>
                  </a:schemeClr>
                </a:solidFill>
              </a:rPr>
            </a:br>
            <a:r>
              <a:rPr lang="en-GB" sz="2000" dirty="0">
                <a:solidFill>
                  <a:schemeClr val="accent5">
                    <a:lumMod val="50000"/>
                  </a:schemeClr>
                </a:solidFill>
              </a:rPr>
              <a:t>Think deeply. Take your time. </a:t>
            </a:r>
          </a:p>
        </p:txBody>
      </p:sp>
      <p:pic>
        <p:nvPicPr>
          <p:cNvPr id="3" name="Picture 2">
            <a:extLst>
              <a:ext uri="{FF2B5EF4-FFF2-40B4-BE49-F238E27FC236}">
                <a16:creationId xmlns:a16="http://schemas.microsoft.com/office/drawing/2014/main" id="{2B623EB4-8029-C80C-ADAB-15A2D75CCB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3858768" cy="6241548"/>
          </a:xfrm>
          <a:prstGeom prst="rect">
            <a:avLst/>
          </a:prstGeom>
        </p:spPr>
      </p:pic>
      <p:cxnSp>
        <p:nvCxnSpPr>
          <p:cNvPr id="52" name="Straight Connector 51">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72784"/>
            <a:ext cx="77343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26C1D4-82F7-A14F-8D8E-CD859492940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364993" y="-3"/>
            <a:ext cx="4312640" cy="6229749"/>
          </a:xfrm>
          <a:prstGeom prst="rect">
            <a:avLst/>
          </a:prstGeom>
        </p:spPr>
      </p:pic>
    </p:spTree>
    <p:extLst>
      <p:ext uri="{BB962C8B-B14F-4D97-AF65-F5344CB8AC3E}">
        <p14:creationId xmlns:p14="http://schemas.microsoft.com/office/powerpoint/2010/main" val="1784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5E52FC-A657-E047-A527-24149DFBDD4C}"/>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DA40CA-3FFF-A96C-9913-51FA9D6D78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0"/>
            <a:ext cx="12191980" cy="6857990"/>
          </a:xfrm>
          <a:prstGeom prst="rect">
            <a:avLst/>
          </a:prstGeom>
        </p:spPr>
      </p:pic>
      <p:sp useBgFill="1">
        <p:nvSpPr>
          <p:cNvPr id="17" name="Rectangle 16">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C3DFD3-84CC-84EF-2276-B11359C461EF}"/>
              </a:ext>
            </a:extLst>
          </p:cNvPr>
          <p:cNvSpPr txBox="1"/>
          <p:nvPr/>
        </p:nvSpPr>
        <p:spPr>
          <a:xfrm>
            <a:off x="1010656" y="2010066"/>
            <a:ext cx="5378109" cy="2677656"/>
          </a:xfrm>
          <a:prstGeom prst="rect">
            <a:avLst/>
          </a:prstGeom>
          <a:noFill/>
        </p:spPr>
        <p:txBody>
          <a:bodyPr wrap="square" rtlCol="0">
            <a:spAutoFit/>
          </a:bodyPr>
          <a:lstStyle/>
          <a:p>
            <a:r>
              <a:rPr lang="en-GB" sz="2400" b="1" dirty="0"/>
              <a:t>Jesus was a travelling man.</a:t>
            </a:r>
          </a:p>
          <a:p>
            <a:r>
              <a:rPr lang="en-GB" sz="2400" b="1" dirty="0"/>
              <a:t>With his disciples, he walked everywhere.</a:t>
            </a:r>
          </a:p>
          <a:p>
            <a:r>
              <a:rPr lang="en-GB" sz="2400" b="1" dirty="0"/>
              <a:t>Here are some places he visited – </a:t>
            </a:r>
            <a:br>
              <a:rPr lang="en-GB" sz="2400" b="1" dirty="0"/>
            </a:br>
            <a:r>
              <a:rPr lang="en-GB" sz="2400" b="1" dirty="0"/>
              <a:t>do you know what happened in some of these places?</a:t>
            </a:r>
          </a:p>
          <a:p>
            <a:r>
              <a:rPr lang="en-GB" sz="2400" b="1" dirty="0"/>
              <a:t>Imagine if Jesus came to your town!</a:t>
            </a:r>
          </a:p>
        </p:txBody>
      </p:sp>
      <p:sp>
        <p:nvSpPr>
          <p:cNvPr id="3" name="TextBox 2">
            <a:extLst>
              <a:ext uri="{FF2B5EF4-FFF2-40B4-BE49-F238E27FC236}">
                <a16:creationId xmlns:a16="http://schemas.microsoft.com/office/drawing/2014/main" id="{DF8806DA-78D4-B736-89EB-41D1F9D58F8E}"/>
              </a:ext>
            </a:extLst>
          </p:cNvPr>
          <p:cNvSpPr txBox="1"/>
          <p:nvPr/>
        </p:nvSpPr>
        <p:spPr>
          <a:xfrm>
            <a:off x="6231918" y="979075"/>
            <a:ext cx="3367881" cy="5262979"/>
          </a:xfrm>
          <a:prstGeom prst="rect">
            <a:avLst/>
          </a:prstGeom>
          <a:noFill/>
        </p:spPr>
        <p:txBody>
          <a:bodyPr wrap="square" rtlCol="0">
            <a:spAutoFit/>
          </a:bodyPr>
          <a:lstStyle/>
          <a:p>
            <a:r>
              <a:rPr lang="en-GB" sz="2400" b="1" dirty="0">
                <a:latin typeface="Aharoni" panose="02010803020104030203" pitchFamily="2" charset="-79"/>
                <a:cs typeface="Aharoni" panose="02010803020104030203" pitchFamily="2" charset="-79"/>
              </a:rPr>
              <a:t>Bethlehem</a:t>
            </a:r>
          </a:p>
          <a:p>
            <a:r>
              <a:rPr lang="en-GB" sz="2400" b="1" dirty="0">
                <a:latin typeface="Aharoni" panose="02010803020104030203" pitchFamily="2" charset="-79"/>
                <a:cs typeface="Aharoni" panose="02010803020104030203" pitchFamily="2" charset="-79"/>
              </a:rPr>
              <a:t>Egypt</a:t>
            </a:r>
          </a:p>
          <a:p>
            <a:r>
              <a:rPr lang="en-GB" sz="2400" b="1" dirty="0">
                <a:latin typeface="Aharoni" panose="02010803020104030203" pitchFamily="2" charset="-79"/>
                <a:cs typeface="Aharoni" panose="02010803020104030203" pitchFamily="2" charset="-79"/>
              </a:rPr>
              <a:t>The River Jordan</a:t>
            </a:r>
          </a:p>
          <a:p>
            <a:r>
              <a:rPr lang="en-GB" sz="2400" b="1" dirty="0">
                <a:latin typeface="Aharoni" panose="02010803020104030203" pitchFamily="2" charset="-79"/>
                <a:cs typeface="Aharoni" panose="02010803020104030203" pitchFamily="2" charset="-79"/>
              </a:rPr>
              <a:t>Nazareth</a:t>
            </a:r>
          </a:p>
          <a:p>
            <a:r>
              <a:rPr lang="en-GB" sz="2400" b="1" dirty="0">
                <a:latin typeface="Aharoni" panose="02010803020104030203" pitchFamily="2" charset="-79"/>
                <a:cs typeface="Aharoni" panose="02010803020104030203" pitchFamily="2" charset="-79"/>
              </a:rPr>
              <a:t>Capernaum</a:t>
            </a:r>
          </a:p>
          <a:p>
            <a:r>
              <a:rPr lang="en-GB" sz="2400" b="1" dirty="0">
                <a:latin typeface="Aharoni" panose="02010803020104030203" pitchFamily="2" charset="-79"/>
                <a:cs typeface="Aharoni" panose="02010803020104030203" pitchFamily="2" charset="-79"/>
              </a:rPr>
              <a:t>Galilee</a:t>
            </a:r>
          </a:p>
          <a:p>
            <a:r>
              <a:rPr lang="en-GB" sz="2400" b="1" dirty="0">
                <a:latin typeface="Aharoni" panose="02010803020104030203" pitchFamily="2" charset="-79"/>
                <a:cs typeface="Aharoni" panose="02010803020104030203" pitchFamily="2" charset="-79"/>
              </a:rPr>
              <a:t>Tyre and Sidon</a:t>
            </a:r>
          </a:p>
          <a:p>
            <a:r>
              <a:rPr lang="en-GB" sz="2400" b="1" dirty="0">
                <a:latin typeface="Aharoni" panose="02010803020104030203" pitchFamily="2" charset="-79"/>
                <a:cs typeface="Aharoni" panose="02010803020104030203" pitchFamily="2" charset="-79"/>
              </a:rPr>
              <a:t>Decapolis</a:t>
            </a:r>
          </a:p>
          <a:p>
            <a:r>
              <a:rPr lang="en-GB" sz="2400" b="1" dirty="0">
                <a:latin typeface="Aharoni" panose="02010803020104030203" pitchFamily="2" charset="-79"/>
                <a:cs typeface="Aharoni" panose="02010803020104030203" pitchFamily="2" charset="-79"/>
              </a:rPr>
              <a:t>Jerusalem</a:t>
            </a:r>
          </a:p>
          <a:p>
            <a:r>
              <a:rPr lang="en-GB" sz="2400" b="1" dirty="0">
                <a:latin typeface="Aharoni" panose="02010803020104030203" pitchFamily="2" charset="-79"/>
                <a:cs typeface="Aharoni" panose="02010803020104030203" pitchFamily="2" charset="-79"/>
              </a:rPr>
              <a:t>Jericho</a:t>
            </a:r>
          </a:p>
          <a:p>
            <a:r>
              <a:rPr lang="en-GB" sz="2400" b="1" dirty="0">
                <a:latin typeface="Aharoni" panose="02010803020104030203" pitchFamily="2" charset="-79"/>
                <a:cs typeface="Aharoni" panose="02010803020104030203" pitchFamily="2" charset="-79"/>
              </a:rPr>
              <a:t>Samaria</a:t>
            </a:r>
          </a:p>
          <a:p>
            <a:r>
              <a:rPr lang="en-GB" sz="2400" b="1" dirty="0" err="1">
                <a:latin typeface="Aharoni" panose="02010803020104030203" pitchFamily="2" charset="-79"/>
                <a:cs typeface="Aharoni" panose="02010803020104030203" pitchFamily="2" charset="-79"/>
              </a:rPr>
              <a:t>Gadera</a:t>
            </a:r>
            <a:endParaRPr lang="en-GB" sz="2400" b="1" dirty="0">
              <a:latin typeface="Aharoni" panose="02010803020104030203" pitchFamily="2" charset="-79"/>
              <a:cs typeface="Aharoni" panose="02010803020104030203" pitchFamily="2" charset="-79"/>
            </a:endParaRPr>
          </a:p>
          <a:p>
            <a:r>
              <a:rPr lang="en-GB" sz="2400" b="1" dirty="0">
                <a:latin typeface="Aharoni" panose="02010803020104030203" pitchFamily="2" charset="-79"/>
                <a:cs typeface="Aharoni" panose="02010803020104030203" pitchFamily="2" charset="-79"/>
              </a:rPr>
              <a:t>Bethany</a:t>
            </a:r>
          </a:p>
          <a:p>
            <a:r>
              <a:rPr lang="en-GB" sz="2400" b="1" dirty="0">
                <a:latin typeface="Aharoni" panose="02010803020104030203" pitchFamily="2" charset="-79"/>
                <a:cs typeface="Aharoni" panose="02010803020104030203" pitchFamily="2" charset="-79"/>
              </a:rPr>
              <a:t>The Mount of Olives</a:t>
            </a:r>
          </a:p>
        </p:txBody>
      </p:sp>
    </p:spTree>
    <p:extLst>
      <p:ext uri="{BB962C8B-B14F-4D97-AF65-F5344CB8AC3E}">
        <p14:creationId xmlns:p14="http://schemas.microsoft.com/office/powerpoint/2010/main" val="4801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88FEBC-6E5C-9FFD-6D3E-E09993BC31BA}"/>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5D3AD7E-9CE3-91E7-6896-7B0343F7E7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0B71A99-DC62-DCC6-7B03-811286B30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AAE5BB-01D6-57A0-5276-F7583E5EC1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useBgFill="1">
        <p:nvSpPr>
          <p:cNvPr id="17" name="Rectangle 16">
            <a:extLst>
              <a:ext uri="{FF2B5EF4-FFF2-40B4-BE49-F238E27FC236}">
                <a16:creationId xmlns:a16="http://schemas.microsoft.com/office/drawing/2014/main" id="{82F0498B-328E-99A7-E5CE-555AEB838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2032F2C-50B3-A428-D435-C1CEF64145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316726-53FF-FA3F-FDDF-107159B38574}"/>
              </a:ext>
            </a:extLst>
          </p:cNvPr>
          <p:cNvSpPr txBox="1"/>
          <p:nvPr/>
        </p:nvSpPr>
        <p:spPr>
          <a:xfrm>
            <a:off x="713232" y="1359587"/>
            <a:ext cx="10993094" cy="650480"/>
          </a:xfrm>
          <a:prstGeom prst="rect">
            <a:avLst/>
          </a:prstGeom>
        </p:spPr>
        <p:txBody>
          <a:bodyPr vert="horz" lIns="91440" tIns="45720" rIns="91440" bIns="45720" rtlCol="0">
            <a:normAutofit fontScale="85000" lnSpcReduction="10000"/>
          </a:bodyPr>
          <a:lstStyle/>
          <a:p>
            <a:pPr>
              <a:lnSpc>
                <a:spcPct val="120000"/>
              </a:lnSpc>
              <a:spcAft>
                <a:spcPts val="600"/>
              </a:spcAft>
              <a:buSzPct val="87000"/>
            </a:pPr>
            <a:r>
              <a:rPr lang="en-US" sz="2000" b="1" dirty="0">
                <a:latin typeface="Abadi" panose="020B0604020104020204" pitchFamily="34" charset="0"/>
              </a:rPr>
              <a:t>We asked Carole, age 7, what it would be like if Jesus came to her town. She wrote her ideas down. </a:t>
            </a:r>
          </a:p>
        </p:txBody>
      </p:sp>
      <p:pic>
        <p:nvPicPr>
          <p:cNvPr id="5" name="Picture 4">
            <a:extLst>
              <a:ext uri="{FF2B5EF4-FFF2-40B4-BE49-F238E27FC236}">
                <a16:creationId xmlns:a16="http://schemas.microsoft.com/office/drawing/2014/main" id="{08D54A60-5119-73ED-4E62-E8486069BD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0549" y="1850627"/>
            <a:ext cx="5660113" cy="4028298"/>
          </a:xfrm>
          <a:prstGeom prst="rect">
            <a:avLst/>
          </a:prstGeom>
        </p:spPr>
      </p:pic>
      <p:sp>
        <p:nvSpPr>
          <p:cNvPr id="6" name="TextBox 5">
            <a:extLst>
              <a:ext uri="{FF2B5EF4-FFF2-40B4-BE49-F238E27FC236}">
                <a16:creationId xmlns:a16="http://schemas.microsoft.com/office/drawing/2014/main" id="{42392DB7-68E7-D57D-5BA5-ACCEEB69FFA6}"/>
              </a:ext>
            </a:extLst>
          </p:cNvPr>
          <p:cNvSpPr txBox="1"/>
          <p:nvPr/>
        </p:nvSpPr>
        <p:spPr>
          <a:xfrm>
            <a:off x="7561146" y="2010067"/>
            <a:ext cx="4145180" cy="3416320"/>
          </a:xfrm>
          <a:prstGeom prst="rect">
            <a:avLst/>
          </a:prstGeom>
          <a:noFill/>
        </p:spPr>
        <p:txBody>
          <a:bodyPr wrap="square" rtlCol="0">
            <a:spAutoFit/>
          </a:bodyPr>
          <a:lstStyle/>
          <a:p>
            <a:r>
              <a:rPr lang="en-GB" sz="2400" b="1" dirty="0"/>
              <a:t>Thurmaston, in Leicester, is where Carole goes to school.</a:t>
            </a:r>
          </a:p>
          <a:p>
            <a:r>
              <a:rPr lang="en-GB" sz="2400" b="1" dirty="0"/>
              <a:t>What does Carole know about Jesus?</a:t>
            </a:r>
          </a:p>
          <a:p>
            <a:r>
              <a:rPr lang="en-GB" sz="2400" dirty="0"/>
              <a:t>That he was religious. That he called God his ‘father’ or ‘dad’. </a:t>
            </a:r>
          </a:p>
          <a:p>
            <a:r>
              <a:rPr lang="en-GB" sz="2400" dirty="0"/>
              <a:t>That he had disciples who were fishermen. That he helped people in trouble. </a:t>
            </a:r>
          </a:p>
        </p:txBody>
      </p:sp>
    </p:spTree>
    <p:extLst>
      <p:ext uri="{BB962C8B-B14F-4D97-AF65-F5344CB8AC3E}">
        <p14:creationId xmlns:p14="http://schemas.microsoft.com/office/powerpoint/2010/main" val="26697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8CC0E-BF4C-6E8B-29D4-55EA394FD2AF}"/>
              </a:ext>
            </a:extLst>
          </p:cNvPr>
          <p:cNvSpPr>
            <a:spLocks noGrp="1"/>
          </p:cNvSpPr>
          <p:nvPr>
            <p:ph type="title"/>
          </p:nvPr>
        </p:nvSpPr>
        <p:spPr>
          <a:xfrm>
            <a:off x="640080" y="1371600"/>
            <a:ext cx="5852160" cy="1097280"/>
          </a:xfrm>
        </p:spPr>
        <p:txBody>
          <a:bodyPr vert="horz" lIns="91440" tIns="45720" rIns="91440" bIns="45720" rtlCol="0" anchor="t">
            <a:normAutofit fontScale="90000"/>
          </a:bodyPr>
          <a:lstStyle/>
          <a:p>
            <a:r>
              <a:rPr lang="en-US" dirty="0"/>
              <a:t>Jesus feeding a huge crowd with a child’s packed lunch</a:t>
            </a:r>
          </a:p>
        </p:txBody>
      </p:sp>
      <p:cxnSp>
        <p:nvCxnSpPr>
          <p:cNvPr id="14" name="Straight Connector 1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59389E-7B12-500F-706B-8A6E4F5824DB}"/>
              </a:ext>
            </a:extLst>
          </p:cNvPr>
          <p:cNvSpPr>
            <a:spLocks noGrp="1"/>
          </p:cNvSpPr>
          <p:nvPr>
            <p:ph sz="half" idx="1"/>
          </p:nvPr>
        </p:nvSpPr>
        <p:spPr>
          <a:xfrm>
            <a:off x="640080" y="2633236"/>
            <a:ext cx="5852160" cy="3960069"/>
          </a:xfrm>
        </p:spPr>
        <p:txBody>
          <a:bodyPr vert="horz" lIns="91440" tIns="45720" rIns="91440" bIns="45720" rtlCol="0">
            <a:normAutofit lnSpcReduction="10000"/>
          </a:bodyPr>
          <a:lstStyle/>
          <a:p>
            <a:r>
              <a:rPr lang="en-US" dirty="0"/>
              <a:t>The famous story of the feeding of 5,000 people with just five loaves and two fish is in all four of the Gospels: Matthew, Mark, Luke and John. </a:t>
            </a:r>
          </a:p>
          <a:p>
            <a:r>
              <a:rPr lang="en-US" dirty="0"/>
              <a:t>Nathan, aged 11, goes to Brewer’s Hill School. He re-imagined the story as if it was happening here and now.</a:t>
            </a:r>
          </a:p>
          <a:p>
            <a:r>
              <a:rPr lang="en-US" dirty="0"/>
              <a:t>Read his version out loud and look at the Bible story too. What do you think Nathan has done that is clever here? What connects his story to the Bible in detail?</a:t>
            </a:r>
          </a:p>
        </p:txBody>
      </p:sp>
      <p:pic>
        <p:nvPicPr>
          <p:cNvPr id="5" name="Content Placeholder 4">
            <a:extLst>
              <a:ext uri="{FF2B5EF4-FFF2-40B4-BE49-F238E27FC236}">
                <a16:creationId xmlns:a16="http://schemas.microsoft.com/office/drawing/2014/main" id="{D73BED80-75E4-4E7D-A144-7DAC74EA5C3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918960" y="0"/>
            <a:ext cx="4846320" cy="6857990"/>
          </a:xfrm>
          <a:prstGeom prst="rect">
            <a:avLst/>
          </a:prstGeom>
          <a:ln>
            <a:solidFill>
              <a:schemeClr val="tx1"/>
            </a:solidFill>
          </a:ln>
        </p:spPr>
      </p:pic>
    </p:spTree>
    <p:extLst>
      <p:ext uri="{BB962C8B-B14F-4D97-AF65-F5344CB8AC3E}">
        <p14:creationId xmlns:p14="http://schemas.microsoft.com/office/powerpoint/2010/main" val="51680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28D57C-524A-BB15-1111-B58463761966}"/>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746A670-5F63-E25F-D4C3-A7493EA412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BBE9C82-C685-16F9-4EC6-143502584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68C7CAD-2C0D-7D8B-E613-C86FE5E722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381ACE-68C5-086C-F954-BFFB8AACDEC4}"/>
              </a:ext>
            </a:extLst>
          </p:cNvPr>
          <p:cNvSpPr>
            <a:spLocks noGrp="1"/>
          </p:cNvSpPr>
          <p:nvPr>
            <p:ph sz="half" idx="1"/>
          </p:nvPr>
        </p:nvSpPr>
        <p:spPr>
          <a:xfrm>
            <a:off x="640079" y="372979"/>
            <a:ext cx="6492241" cy="6112037"/>
          </a:xfrm>
        </p:spPr>
        <p:txBody>
          <a:bodyPr vert="horz" lIns="91440" tIns="45720" rIns="91440" bIns="45720" rtlCol="0">
            <a:noAutofit/>
          </a:bodyPr>
          <a:lstStyle/>
          <a:p>
            <a:pPr marL="0" indent="0">
              <a:buNone/>
            </a:pPr>
            <a:r>
              <a:rPr lang="en-GB" sz="1700" dirty="0">
                <a:latin typeface="Abadi" panose="020B0604020104020204" pitchFamily="34" charset="0"/>
              </a:rPr>
              <a:t>Feeding the 5,000, Matthew 14:13-21, Common English Bible</a:t>
            </a:r>
          </a:p>
          <a:p>
            <a:pPr marL="0" indent="0">
              <a:buNone/>
            </a:pPr>
            <a:endParaRPr lang="en-GB" sz="1600" dirty="0">
              <a:latin typeface="Abadi" panose="020B0604020104020204" pitchFamily="34" charset="0"/>
            </a:endParaRPr>
          </a:p>
          <a:p>
            <a:pPr marL="0" indent="0">
              <a:buNone/>
            </a:pPr>
            <a:r>
              <a:rPr lang="en-GB" sz="1600" dirty="0">
                <a:latin typeface="Abadi" panose="020B0604020104020204" pitchFamily="34" charset="0"/>
              </a:rPr>
              <a:t>Jesus… withdrew in a boat to a deserted place by himself. When the crowds learned this, they followed him on foot from the cities. When Jesus arrived and saw a large crowd, he had compassion for them and healed those who were sick. That evening his disciples came and said to him, “This is an isolated place and it’s getting late. Send the crowds away so they can go into the villages and buy food for themselves.”</a:t>
            </a:r>
          </a:p>
          <a:p>
            <a:pPr marL="0" indent="0">
              <a:buNone/>
            </a:pPr>
            <a:r>
              <a:rPr lang="en-GB" sz="1600" dirty="0">
                <a:latin typeface="Abadi" panose="020B0604020104020204" pitchFamily="34" charset="0"/>
              </a:rPr>
              <a:t>But Jesus said to them, “There’s no need to send them away. You give them something to eat.”</a:t>
            </a:r>
          </a:p>
          <a:p>
            <a:pPr marL="0" indent="0">
              <a:buNone/>
            </a:pPr>
            <a:r>
              <a:rPr lang="en-GB" sz="1600" dirty="0">
                <a:latin typeface="Abadi" panose="020B0604020104020204" pitchFamily="34" charset="0"/>
              </a:rPr>
              <a:t>They replied, “We have nothing here except five loaves of bread and two fish.”</a:t>
            </a:r>
          </a:p>
          <a:p>
            <a:pPr marL="0" indent="0">
              <a:buNone/>
            </a:pPr>
            <a:r>
              <a:rPr lang="en-GB" sz="1600" dirty="0">
                <a:latin typeface="Abadi" panose="020B0604020104020204" pitchFamily="34" charset="0"/>
              </a:rPr>
              <a:t>He said, “Bring them here to me.” He ordered the crowds to sit down on the grass. He took the five loaves of bread and the two fish, looked up to heaven, blessed them and broke the loaves apart and gave them to his disciples. Then the disciples gave them to the crowds. Everyone ate until they were full, and they filled twelve baskets with the leftovers. About five thousand men plus women and children had eaten.</a:t>
            </a:r>
          </a:p>
        </p:txBody>
      </p:sp>
      <p:pic>
        <p:nvPicPr>
          <p:cNvPr id="5" name="Content Placeholder 4">
            <a:extLst>
              <a:ext uri="{FF2B5EF4-FFF2-40B4-BE49-F238E27FC236}">
                <a16:creationId xmlns:a16="http://schemas.microsoft.com/office/drawing/2014/main" id="{26AD5E75-4013-B739-9E4B-DBA8C84337D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132320" y="10"/>
            <a:ext cx="4846320" cy="6857990"/>
          </a:xfrm>
          <a:prstGeom prst="rect">
            <a:avLst/>
          </a:prstGeom>
          <a:ln>
            <a:solidFill>
              <a:schemeClr val="tx1"/>
            </a:solidFill>
          </a:ln>
        </p:spPr>
      </p:pic>
    </p:spTree>
    <p:extLst>
      <p:ext uri="{BB962C8B-B14F-4D97-AF65-F5344CB8AC3E}">
        <p14:creationId xmlns:p14="http://schemas.microsoft.com/office/powerpoint/2010/main" val="3025784390"/>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4999</Words>
  <Application>Microsoft Office PowerPoint</Application>
  <PresentationFormat>Widescreen</PresentationFormat>
  <Paragraphs>175</Paragraphs>
  <Slides>30</Slides>
  <Notes>24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Abadi</vt:lpstr>
      <vt:lpstr>ADLaM Display</vt:lpstr>
      <vt:lpstr>Aharoni</vt:lpstr>
      <vt:lpstr>Aptos</vt:lpstr>
      <vt:lpstr>Arial</vt:lpstr>
      <vt:lpstr>Grandview Display</vt:lpstr>
      <vt:lpstr>Neue Haas Grotesk Text Pro</vt:lpstr>
      <vt:lpstr>DashVTI</vt:lpstr>
      <vt:lpstr>Searching for God Lesson 4, Primary. If Jesus came to our town…  </vt:lpstr>
      <vt:lpstr>Searching for God:  Aims  These lessons aim to enable learners to: a. Think about art works that express big ideas about God and spiritual questions. b. Develop broad minded and open-hearted responses to the ideas of others. c. Consider religious teachings about God for themselves. d. Respond creatively for themselves to theological learning in RE.  These aims mean each lesson intends to be theological, rooted in religious ideas and creative.</vt:lpstr>
      <vt:lpstr>Searching for God:  Aims for this lesson.  Learners will be able to: a. Learn facts about stories of Jesus from the Gospels. b. Develop broad minded and open-hearted ideas about what is important in the stories of Jesus today. c. Consider gospel narratives, asking and answering the question: what if Jesus came to our town? d. Respond creatively for themselves to learning about Jesus.  Start the lesson with the class on the next slide.  </vt:lpstr>
      <vt:lpstr>Searching  for God Lesson 4</vt:lpstr>
      <vt:lpstr>In 2025, in London, an Art exhibition called ‘Cloud of Witnesses’ showed lots of artists’ work about God.  They explored faith in God, stories from holy books and ideas about God for today’s world.  These artworks show us some creative ways to explore some big questions.   In this lesson, you will look at two artworks that make Jesus’ stories come alive for our day and age.   You can try this idea out for yourself.  Think deeply. Take your time. </vt:lpstr>
      <vt:lpstr>PowerPoint Presentation</vt:lpstr>
      <vt:lpstr>PowerPoint Presentation</vt:lpstr>
      <vt:lpstr>Jesus feeding a huge crowd with a child’s packed lunch</vt:lpstr>
      <vt:lpstr>PowerPoint Presentation</vt:lpstr>
      <vt:lpstr>PowerPoint Presentation</vt:lpstr>
      <vt:lpstr>This work of art is by Constance MacIntosh Smith. It is called - ‘Our Lord of East London’ (2021). Discuss what you see with a partner. </vt:lpstr>
      <vt:lpstr>Digging deeper - Constance MacIntosh Smith.  ‘Our Lord of East London’ (2021).</vt:lpstr>
      <vt:lpstr>These children, aged 9, were interested in Constance MacIntosh Smith’s way of showing Jesus – as one of us, God living with us, incarnated.  </vt:lpstr>
      <vt:lpstr>Bible teachings and ideas about Jesus from the Christian New Testament</vt:lpstr>
      <vt:lpstr>Have a good look at David Robinson’s lino cut print of a Bible story about Jesus before you read anything about it.  What colours are used?  What is happening?  What do you think the artist might be expressing? Two stories are connected by this print, one from the Bible over 20 centuries ago, one from the news in the UK today.   Read and hear the Bible story from the next slide. </vt:lpstr>
      <vt:lpstr>Jesus stops a storm  - Mark 4:35-41 - Common English Bible. </vt:lpstr>
      <vt:lpstr>David Robinson, Jesus Calms the Storm, 2024 www.davidrobinsonartist.com  </vt:lpstr>
      <vt:lpstr>Two artists who are bringing the stories of Jesus ‘up to date.’</vt:lpstr>
      <vt:lpstr>Pupils found these tasks very challenging – but really engaging too…</vt:lpstr>
      <vt:lpstr>If Jesus came to New Mills!  A little idea from Year 4</vt:lpstr>
      <vt:lpstr>The idea of Jesus coming to our own times and places has really energised children in our try-out schools.  “This is a modern-day Jesus’ birth.  It is in the dump, and a doctor, a builder, a fireman, a policeman and a spy were invited. An angel is watching from above.”</vt:lpstr>
      <vt:lpstr>“My picture is Mary  and Joseph at the bus station, and they just had Jesus. And a bus driver and a bin man came to see Jesus. Mary is so tired. Joseph brought  her a chair.”</vt:lpstr>
      <vt:lpstr> Here, instead of the Garden of Gethsemane, Jesus is arrested outside of MacDonalds.</vt:lpstr>
      <vt:lpstr>Benedict (10) Jesus is there for believers   "My picture shows Jesus on a cross on a hill made of lots of landmarks and monuments around the world – from Tower Bridge to Golden Gate, Sydney Harbour and the Wall of China. Jesus is not in any particular place. He is there for everyone who believes in him. The burning meteorite is filled with the Holy Spirit wherever it hits, everyone in the landmark will be filled too. Jesus has a smile of kindness and forgiveness however much the pain." </vt:lpstr>
      <vt:lpstr>PowerPoint Presentation</vt:lpstr>
      <vt:lpstr>PowerPoint Presentation</vt:lpstr>
      <vt:lpstr>PowerPoint Presentation</vt:lpstr>
      <vt:lpstr>If Jesus came to our town… Create a picture of your own.</vt:lpstr>
      <vt:lpstr>Partnership</vt:lpstr>
      <vt:lpstr>Connections to the Catholic RE Directory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 Blaylock</dc:creator>
  <cp:lastModifiedBy>Fleur Dorrell</cp:lastModifiedBy>
  <cp:revision>22</cp:revision>
  <dcterms:created xsi:type="dcterms:W3CDTF">2025-04-24T14:32:16Z</dcterms:created>
  <dcterms:modified xsi:type="dcterms:W3CDTF">2026-05-01T10:43:18Z</dcterms:modified>
</cp:coreProperties>
</file>