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6" r:id="rId3"/>
    <p:sldId id="258" r:id="rId4"/>
    <p:sldId id="259" r:id="rId5"/>
    <p:sldId id="260" r:id="rId6"/>
    <p:sldId id="264" r:id="rId7"/>
    <p:sldId id="263" r:id="rId8"/>
    <p:sldId id="267" r:id="rId9"/>
    <p:sldId id="302" r:id="rId10"/>
    <p:sldId id="265" r:id="rId11"/>
    <p:sldId id="303" r:id="rId12"/>
    <p:sldId id="266" r:id="rId13"/>
    <p:sldId id="257" r:id="rId14"/>
    <p:sldId id="268" r:id="rId15"/>
    <p:sldId id="270" r:id="rId16"/>
    <p:sldId id="299" r:id="rId17"/>
    <p:sldId id="269" r:id="rId18"/>
    <p:sldId id="273" r:id="rId19"/>
    <p:sldId id="297" r:id="rId20"/>
    <p:sldId id="277" r:id="rId21"/>
    <p:sldId id="298" r:id="rId22"/>
    <p:sldId id="304" r:id="rId23"/>
    <p:sldId id="301" r:id="rId24"/>
    <p:sldId id="300" r:id="rId25"/>
    <p:sldId id="308" r:id="rId26"/>
    <p:sldId id="306" r:id="rId27"/>
    <p:sldId id="310" r:id="rId28"/>
    <p:sldId id="309" r:id="rId29"/>
    <p:sldId id="305" r:id="rId30"/>
    <p:sldId id="262"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67501-74B7-07B8-86C2-8B0FA0743BCA}" name="Fleur Dorrell" initials="FD" userId="S::Fleur.Dorrell@cbcew.org.uk::29f7f9b2-a62b-47d4-9532-761751c4a8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5FEE6-57F0-47D2-AFC5-540435386E76}" v="27" dt="2026-04-30T11:16:04.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9216" autoAdjust="0"/>
  </p:normalViewPr>
  <p:slideViewPr>
    <p:cSldViewPr snapToGrid="0">
      <p:cViewPr varScale="1">
        <p:scale>
          <a:sx n="59" d="100"/>
          <a:sy n="59" d="100"/>
        </p:scale>
        <p:origin x="9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Dorrell" userId="29f7f9b2-a62b-47d4-9532-761751c4a846" providerId="ADAL" clId="{7ABC6883-4636-4685-92EA-1F00858387A8}"/>
    <pc:docChg chg="custSel modSld">
      <pc:chgData name="Fleur Dorrell" userId="29f7f9b2-a62b-47d4-9532-761751c4a846" providerId="ADAL" clId="{7ABC6883-4636-4685-92EA-1F00858387A8}" dt="2026-04-30T11:17:37.774" v="161" actId="14100"/>
      <pc:docMkLst>
        <pc:docMk/>
      </pc:docMkLst>
      <pc:sldChg chg="modSp mod">
        <pc:chgData name="Fleur Dorrell" userId="29f7f9b2-a62b-47d4-9532-761751c4a846" providerId="ADAL" clId="{7ABC6883-4636-4685-92EA-1F00858387A8}" dt="2026-04-30T11:02:44.094" v="51" actId="208"/>
        <pc:sldMkLst>
          <pc:docMk/>
          <pc:sldMk cId="1191615687" sldId="257"/>
        </pc:sldMkLst>
        <pc:picChg chg="mod">
          <ac:chgData name="Fleur Dorrell" userId="29f7f9b2-a62b-47d4-9532-761751c4a846" providerId="ADAL" clId="{7ABC6883-4636-4685-92EA-1F00858387A8}" dt="2026-04-30T11:02:44.094" v="51" actId="208"/>
          <ac:picMkLst>
            <pc:docMk/>
            <pc:sldMk cId="1191615687" sldId="257"/>
            <ac:picMk id="13" creationId="{117D6DC5-5763-1CF6-B0C9-4ED20559AB0A}"/>
          </ac:picMkLst>
        </pc:picChg>
      </pc:sldChg>
      <pc:sldChg chg="modSp mod">
        <pc:chgData name="Fleur Dorrell" userId="29f7f9b2-a62b-47d4-9532-761751c4a846" providerId="ADAL" clId="{7ABC6883-4636-4685-92EA-1F00858387A8}" dt="2026-04-30T11:16:04.967" v="152" actId="20577"/>
        <pc:sldMkLst>
          <pc:docMk/>
          <pc:sldMk cId="2340160423" sldId="258"/>
        </pc:sldMkLst>
        <pc:spChg chg="mod">
          <ac:chgData name="Fleur Dorrell" userId="29f7f9b2-a62b-47d4-9532-761751c4a846" providerId="ADAL" clId="{7ABC6883-4636-4685-92EA-1F00858387A8}" dt="2026-04-30T11:16:04.967" v="152" actId="20577"/>
          <ac:spMkLst>
            <pc:docMk/>
            <pc:sldMk cId="2340160423" sldId="258"/>
            <ac:spMk id="2" creationId="{9655C2FD-E86F-5F43-6B3F-31B81CA8D17E}"/>
          </ac:spMkLst>
        </pc:spChg>
        <pc:spChg chg="mod">
          <ac:chgData name="Fleur Dorrell" userId="29f7f9b2-a62b-47d4-9532-761751c4a846" providerId="ADAL" clId="{7ABC6883-4636-4685-92EA-1F00858387A8}" dt="2026-04-30T10:57:20.550" v="19" actId="14100"/>
          <ac:spMkLst>
            <pc:docMk/>
            <pc:sldMk cId="2340160423" sldId="258"/>
            <ac:spMk id="3" creationId="{48FAE643-E27B-3F06-6C48-0283D4AED358}"/>
          </ac:spMkLst>
        </pc:spChg>
      </pc:sldChg>
      <pc:sldChg chg="modSp mod">
        <pc:chgData name="Fleur Dorrell" userId="29f7f9b2-a62b-47d4-9532-761751c4a846" providerId="ADAL" clId="{7ABC6883-4636-4685-92EA-1F00858387A8}" dt="2026-04-30T10:57:52.906" v="21" actId="1076"/>
        <pc:sldMkLst>
          <pc:docMk/>
          <pc:sldMk cId="178410663" sldId="260"/>
        </pc:sldMkLst>
        <pc:picChg chg="mod">
          <ac:chgData name="Fleur Dorrell" userId="29f7f9b2-a62b-47d4-9532-761751c4a846" providerId="ADAL" clId="{7ABC6883-4636-4685-92EA-1F00858387A8}" dt="2026-04-30T10:57:52.906" v="21" actId="1076"/>
          <ac:picMkLst>
            <pc:docMk/>
            <pc:sldMk cId="178410663" sldId="260"/>
            <ac:picMk id="6" creationId="{4426C1D4-82F7-A14F-8D8E-CD8594929405}"/>
          </ac:picMkLst>
        </pc:picChg>
      </pc:sldChg>
      <pc:sldChg chg="modSp mod">
        <pc:chgData name="Fleur Dorrell" userId="29f7f9b2-a62b-47d4-9532-761751c4a846" providerId="ADAL" clId="{7ABC6883-4636-4685-92EA-1F00858387A8}" dt="2026-04-30T10:59:13.738" v="22" actId="20577"/>
        <pc:sldMkLst>
          <pc:docMk/>
          <pc:sldMk cId="1014782658" sldId="263"/>
        </pc:sldMkLst>
        <pc:spChg chg="mod">
          <ac:chgData name="Fleur Dorrell" userId="29f7f9b2-a62b-47d4-9532-761751c4a846" providerId="ADAL" clId="{7ABC6883-4636-4685-92EA-1F00858387A8}" dt="2026-04-30T10:59:13.738" v="22" actId="20577"/>
          <ac:spMkLst>
            <pc:docMk/>
            <pc:sldMk cId="1014782658" sldId="263"/>
            <ac:spMk id="3" creationId="{A48E4749-9F72-747B-567E-E6FDB780D53A}"/>
          </ac:spMkLst>
        </pc:spChg>
      </pc:sldChg>
      <pc:sldChg chg="modSp mod">
        <pc:chgData name="Fleur Dorrell" userId="29f7f9b2-a62b-47d4-9532-761751c4a846" providerId="ADAL" clId="{7ABC6883-4636-4685-92EA-1F00858387A8}" dt="2026-04-30T11:00:50.074" v="32" actId="208"/>
        <pc:sldMkLst>
          <pc:docMk/>
          <pc:sldMk cId="233626065" sldId="265"/>
        </pc:sldMkLst>
        <pc:spChg chg="mod">
          <ac:chgData name="Fleur Dorrell" userId="29f7f9b2-a62b-47d4-9532-761751c4a846" providerId="ADAL" clId="{7ABC6883-4636-4685-92EA-1F00858387A8}" dt="2026-04-30T11:00:50.074" v="32" actId="208"/>
          <ac:spMkLst>
            <pc:docMk/>
            <pc:sldMk cId="233626065" sldId="265"/>
            <ac:spMk id="2" creationId="{21810D73-1570-18DE-EC7C-0FE6E2777326}"/>
          </ac:spMkLst>
        </pc:spChg>
        <pc:picChg chg="mod">
          <ac:chgData name="Fleur Dorrell" userId="29f7f9b2-a62b-47d4-9532-761751c4a846" providerId="ADAL" clId="{7ABC6883-4636-4685-92EA-1F00858387A8}" dt="2026-04-30T11:00:44.556" v="31" actId="208"/>
          <ac:picMkLst>
            <pc:docMk/>
            <pc:sldMk cId="233626065" sldId="265"/>
            <ac:picMk id="7" creationId="{83D9D16E-7739-E2AF-CA4B-77D3938862CB}"/>
          </ac:picMkLst>
        </pc:picChg>
      </pc:sldChg>
      <pc:sldChg chg="modSp mod">
        <pc:chgData name="Fleur Dorrell" userId="29f7f9b2-a62b-47d4-9532-761751c4a846" providerId="ADAL" clId="{7ABC6883-4636-4685-92EA-1F00858387A8}" dt="2026-04-30T11:16:37.877" v="153" actId="20577"/>
        <pc:sldMkLst>
          <pc:docMk/>
          <pc:sldMk cId="2546202937" sldId="266"/>
        </pc:sldMkLst>
        <pc:spChg chg="mod">
          <ac:chgData name="Fleur Dorrell" userId="29f7f9b2-a62b-47d4-9532-761751c4a846" providerId="ADAL" clId="{7ABC6883-4636-4685-92EA-1F00858387A8}" dt="2026-04-30T11:16:37.877" v="153" actId="20577"/>
          <ac:spMkLst>
            <pc:docMk/>
            <pc:sldMk cId="2546202937" sldId="266"/>
            <ac:spMk id="2" creationId="{2D16BB0D-C90E-A2C0-A44A-74323AECE60F}"/>
          </ac:spMkLst>
        </pc:spChg>
        <pc:spChg chg="mod">
          <ac:chgData name="Fleur Dorrell" userId="29f7f9b2-a62b-47d4-9532-761751c4a846" providerId="ADAL" clId="{7ABC6883-4636-4685-92EA-1F00858387A8}" dt="2026-04-30T11:02:30.263" v="48" actId="1076"/>
          <ac:spMkLst>
            <pc:docMk/>
            <pc:sldMk cId="2546202937" sldId="266"/>
            <ac:spMk id="3" creationId="{6FA032F1-98EF-4C8E-EE17-AFE9C51C4B7F}"/>
          </ac:spMkLst>
        </pc:spChg>
        <pc:spChg chg="mod">
          <ac:chgData name="Fleur Dorrell" userId="29f7f9b2-a62b-47d4-9532-761751c4a846" providerId="ADAL" clId="{7ABC6883-4636-4685-92EA-1F00858387A8}" dt="2026-04-30T11:02:26.593" v="47" actId="1076"/>
          <ac:spMkLst>
            <pc:docMk/>
            <pc:sldMk cId="2546202937" sldId="266"/>
            <ac:spMk id="4" creationId="{B65869CA-DC98-2C60-9BBD-C37B67D85FAC}"/>
          </ac:spMkLst>
        </pc:spChg>
        <pc:spChg chg="mod">
          <ac:chgData name="Fleur Dorrell" userId="29f7f9b2-a62b-47d4-9532-761751c4a846" providerId="ADAL" clId="{7ABC6883-4636-4685-92EA-1F00858387A8}" dt="2026-04-30T11:02:07.953" v="42" actId="1076"/>
          <ac:spMkLst>
            <pc:docMk/>
            <pc:sldMk cId="2546202937" sldId="266"/>
            <ac:spMk id="5" creationId="{FEC37AA4-6BC0-BFEF-3DA1-D7E61FCEDCB7}"/>
          </ac:spMkLst>
        </pc:spChg>
      </pc:sldChg>
      <pc:sldChg chg="modSp">
        <pc:chgData name="Fleur Dorrell" userId="29f7f9b2-a62b-47d4-9532-761751c4a846" providerId="ADAL" clId="{7ABC6883-4636-4685-92EA-1F00858387A8}" dt="2026-04-30T10:59:36.944" v="24" actId="20577"/>
        <pc:sldMkLst>
          <pc:docMk/>
          <pc:sldMk cId="1555842930" sldId="267"/>
        </pc:sldMkLst>
        <pc:spChg chg="mod">
          <ac:chgData name="Fleur Dorrell" userId="29f7f9b2-a62b-47d4-9532-761751c4a846" providerId="ADAL" clId="{7ABC6883-4636-4685-92EA-1F00858387A8}" dt="2026-04-30T10:59:36.944" v="24" actId="20577"/>
          <ac:spMkLst>
            <pc:docMk/>
            <pc:sldMk cId="1555842930" sldId="267"/>
            <ac:spMk id="6" creationId="{8C2EF8AF-EBB3-8924-EB7E-11AB1822DC1D}"/>
          </ac:spMkLst>
        </pc:spChg>
      </pc:sldChg>
      <pc:sldChg chg="modSp mod">
        <pc:chgData name="Fleur Dorrell" userId="29f7f9b2-a62b-47d4-9532-761751c4a846" providerId="ADAL" clId="{7ABC6883-4636-4685-92EA-1F00858387A8}" dt="2026-04-30T11:03:18.183" v="54" actId="208"/>
        <pc:sldMkLst>
          <pc:docMk/>
          <pc:sldMk cId="935550364" sldId="268"/>
        </pc:sldMkLst>
        <pc:picChg chg="mod">
          <ac:chgData name="Fleur Dorrell" userId="29f7f9b2-a62b-47d4-9532-761751c4a846" providerId="ADAL" clId="{7ABC6883-4636-4685-92EA-1F00858387A8}" dt="2026-04-30T11:03:18.183" v="54" actId="208"/>
          <ac:picMkLst>
            <pc:docMk/>
            <pc:sldMk cId="935550364" sldId="268"/>
            <ac:picMk id="5" creationId="{E90FB774-0052-AD1A-888C-374ABCFEE02C}"/>
          </ac:picMkLst>
        </pc:picChg>
      </pc:sldChg>
      <pc:sldChg chg="modSp mod">
        <pc:chgData name="Fleur Dorrell" userId="29f7f9b2-a62b-47d4-9532-761751c4a846" providerId="ADAL" clId="{7ABC6883-4636-4685-92EA-1F00858387A8}" dt="2026-04-30T11:05:45.694" v="73" actId="1076"/>
        <pc:sldMkLst>
          <pc:docMk/>
          <pc:sldMk cId="1479617763" sldId="269"/>
        </pc:sldMkLst>
        <pc:spChg chg="mod">
          <ac:chgData name="Fleur Dorrell" userId="29f7f9b2-a62b-47d4-9532-761751c4a846" providerId="ADAL" clId="{7ABC6883-4636-4685-92EA-1F00858387A8}" dt="2026-04-30T11:05:45.694" v="73" actId="1076"/>
          <ac:spMkLst>
            <pc:docMk/>
            <pc:sldMk cId="1479617763" sldId="269"/>
            <ac:spMk id="2" creationId="{5F0A52DB-6C54-528C-E251-CC82DC02CD84}"/>
          </ac:spMkLst>
        </pc:spChg>
      </pc:sldChg>
      <pc:sldChg chg="modSp mod">
        <pc:chgData name="Fleur Dorrell" userId="29f7f9b2-a62b-47d4-9532-761751c4a846" providerId="ADAL" clId="{7ABC6883-4636-4685-92EA-1F00858387A8}" dt="2026-04-30T11:17:37.774" v="161" actId="14100"/>
        <pc:sldMkLst>
          <pc:docMk/>
          <pc:sldMk cId="3057210707" sldId="273"/>
        </pc:sldMkLst>
        <pc:spChg chg="mod">
          <ac:chgData name="Fleur Dorrell" userId="29f7f9b2-a62b-47d4-9532-761751c4a846" providerId="ADAL" clId="{7ABC6883-4636-4685-92EA-1F00858387A8}" dt="2026-04-30T11:17:31.746" v="159" actId="14100"/>
          <ac:spMkLst>
            <pc:docMk/>
            <pc:sldMk cId="3057210707" sldId="273"/>
            <ac:spMk id="15362" creationId="{00000000-0000-0000-0000-000000000000}"/>
          </ac:spMkLst>
        </pc:spChg>
        <pc:spChg chg="mod">
          <ac:chgData name="Fleur Dorrell" userId="29f7f9b2-a62b-47d4-9532-761751c4a846" providerId="ADAL" clId="{7ABC6883-4636-4685-92EA-1F00858387A8}" dt="2026-04-30T11:06:13.757" v="76" actId="1076"/>
          <ac:spMkLst>
            <pc:docMk/>
            <pc:sldMk cId="3057210707" sldId="273"/>
            <ac:spMk id="52229" creationId="{00000000-0000-0000-0000-000000000000}"/>
          </ac:spMkLst>
        </pc:spChg>
        <pc:picChg chg="mod">
          <ac:chgData name="Fleur Dorrell" userId="29f7f9b2-a62b-47d4-9532-761751c4a846" providerId="ADAL" clId="{7ABC6883-4636-4685-92EA-1F00858387A8}" dt="2026-04-30T11:17:37.774" v="161" actId="14100"/>
          <ac:picMkLst>
            <pc:docMk/>
            <pc:sldMk cId="3057210707" sldId="273"/>
            <ac:picMk id="14340" creationId="{00000000-0000-0000-0000-000000000000}"/>
          </ac:picMkLst>
        </pc:picChg>
      </pc:sldChg>
      <pc:sldChg chg="modSp mod">
        <pc:chgData name="Fleur Dorrell" userId="29f7f9b2-a62b-47d4-9532-761751c4a846" providerId="ADAL" clId="{7ABC6883-4636-4685-92EA-1F00858387A8}" dt="2026-04-30T11:08:21.975" v="89" actId="20577"/>
        <pc:sldMkLst>
          <pc:docMk/>
          <pc:sldMk cId="4115160156" sldId="277"/>
        </pc:sldMkLst>
        <pc:spChg chg="mod">
          <ac:chgData name="Fleur Dorrell" userId="29f7f9b2-a62b-47d4-9532-761751c4a846" providerId="ADAL" clId="{7ABC6883-4636-4685-92EA-1F00858387A8}" dt="2026-04-30T11:08:21.975" v="89" actId="20577"/>
          <ac:spMkLst>
            <pc:docMk/>
            <pc:sldMk cId="4115160156" sldId="277"/>
            <ac:spMk id="8197" creationId="{00000000-0000-0000-0000-000000000000}"/>
          </ac:spMkLst>
        </pc:spChg>
      </pc:sldChg>
      <pc:sldChg chg="modSp mod">
        <pc:chgData name="Fleur Dorrell" userId="29f7f9b2-a62b-47d4-9532-761751c4a846" providerId="ADAL" clId="{7ABC6883-4636-4685-92EA-1F00858387A8}" dt="2026-04-30T11:15:25.628" v="150" actId="113"/>
        <pc:sldMkLst>
          <pc:docMk/>
          <pc:sldMk cId="3664161702" sldId="287"/>
        </pc:sldMkLst>
        <pc:spChg chg="mod">
          <ac:chgData name="Fleur Dorrell" userId="29f7f9b2-a62b-47d4-9532-761751c4a846" providerId="ADAL" clId="{7ABC6883-4636-4685-92EA-1F00858387A8}" dt="2026-04-30T11:15:25.628" v="150" actId="113"/>
          <ac:spMkLst>
            <pc:docMk/>
            <pc:sldMk cId="3664161702" sldId="287"/>
            <ac:spMk id="3" creationId="{E4D8B79D-824C-3E07-4E6C-04EFDA14E59A}"/>
          </ac:spMkLst>
        </pc:spChg>
      </pc:sldChg>
      <pc:sldChg chg="modSp mod">
        <pc:chgData name="Fleur Dorrell" userId="29f7f9b2-a62b-47d4-9532-761751c4a846" providerId="ADAL" clId="{7ABC6883-4636-4685-92EA-1F00858387A8}" dt="2026-04-30T11:07:57.402" v="85" actId="14100"/>
        <pc:sldMkLst>
          <pc:docMk/>
          <pc:sldMk cId="2781055887" sldId="297"/>
        </pc:sldMkLst>
        <pc:spChg chg="mod">
          <ac:chgData name="Fleur Dorrell" userId="29f7f9b2-a62b-47d4-9532-761751c4a846" providerId="ADAL" clId="{7ABC6883-4636-4685-92EA-1F00858387A8}" dt="2026-04-30T11:07:57.402" v="85" actId="14100"/>
          <ac:spMkLst>
            <pc:docMk/>
            <pc:sldMk cId="2781055887" sldId="297"/>
            <ac:spMk id="3" creationId="{00000000-0000-0000-0000-000000000000}"/>
          </ac:spMkLst>
        </pc:spChg>
        <pc:picChg chg="mod">
          <ac:chgData name="Fleur Dorrell" userId="29f7f9b2-a62b-47d4-9532-761751c4a846" providerId="ADAL" clId="{7ABC6883-4636-4685-92EA-1F00858387A8}" dt="2026-04-30T11:07:15.980" v="77" actId="208"/>
          <ac:picMkLst>
            <pc:docMk/>
            <pc:sldMk cId="2781055887" sldId="297"/>
            <ac:picMk id="4" creationId="{5960128F-EFBD-2C0D-1589-076B71DD1C80}"/>
          </ac:picMkLst>
        </pc:picChg>
      </pc:sldChg>
      <pc:sldChg chg="modSp mod">
        <pc:chgData name="Fleur Dorrell" userId="29f7f9b2-a62b-47d4-9532-761751c4a846" providerId="ADAL" clId="{7ABC6883-4636-4685-92EA-1F00858387A8}" dt="2026-04-30T11:09:21.701" v="100" actId="1076"/>
        <pc:sldMkLst>
          <pc:docMk/>
          <pc:sldMk cId="2584754184" sldId="298"/>
        </pc:sldMkLst>
        <pc:spChg chg="mod">
          <ac:chgData name="Fleur Dorrell" userId="29f7f9b2-a62b-47d4-9532-761751c4a846" providerId="ADAL" clId="{7ABC6883-4636-4685-92EA-1F00858387A8}" dt="2026-04-30T11:09:21.701" v="100" actId="1076"/>
          <ac:spMkLst>
            <pc:docMk/>
            <pc:sldMk cId="2584754184" sldId="298"/>
            <ac:spMk id="2" creationId="{2B706153-B2F6-B86D-3F56-C110B5A982F7}"/>
          </ac:spMkLst>
        </pc:spChg>
        <pc:picChg chg="mod">
          <ac:chgData name="Fleur Dorrell" userId="29f7f9b2-a62b-47d4-9532-761751c4a846" providerId="ADAL" clId="{7ABC6883-4636-4685-92EA-1F00858387A8}" dt="2026-04-30T11:08:45.120" v="92" actId="1076"/>
          <ac:picMkLst>
            <pc:docMk/>
            <pc:sldMk cId="2584754184" sldId="298"/>
            <ac:picMk id="3" creationId="{506942E7-EC26-A478-690C-939BCBE3E2DB}"/>
          </ac:picMkLst>
        </pc:picChg>
        <pc:picChg chg="mod">
          <ac:chgData name="Fleur Dorrell" userId="29f7f9b2-a62b-47d4-9532-761751c4a846" providerId="ADAL" clId="{7ABC6883-4636-4685-92EA-1F00858387A8}" dt="2026-04-30T11:08:39.210" v="91" actId="1076"/>
          <ac:picMkLst>
            <pc:docMk/>
            <pc:sldMk cId="2584754184" sldId="298"/>
            <ac:picMk id="22533" creationId="{55E097F8-4897-6777-42A1-81FCC9CBD9A3}"/>
          </ac:picMkLst>
        </pc:picChg>
      </pc:sldChg>
      <pc:sldChg chg="modSp mod">
        <pc:chgData name="Fleur Dorrell" userId="29f7f9b2-a62b-47d4-9532-761751c4a846" providerId="ADAL" clId="{7ABC6883-4636-4685-92EA-1F00858387A8}" dt="2026-04-30T11:05:31.867" v="72" actId="313"/>
        <pc:sldMkLst>
          <pc:docMk/>
          <pc:sldMk cId="775112069" sldId="299"/>
        </pc:sldMkLst>
        <pc:spChg chg="mod">
          <ac:chgData name="Fleur Dorrell" userId="29f7f9b2-a62b-47d4-9532-761751c4a846" providerId="ADAL" clId="{7ABC6883-4636-4685-92EA-1F00858387A8}" dt="2026-04-30T11:04:47.779" v="69" actId="14100"/>
          <ac:spMkLst>
            <pc:docMk/>
            <pc:sldMk cId="775112069" sldId="299"/>
            <ac:spMk id="2" creationId="{83994774-D087-6F36-D255-605A94B95041}"/>
          </ac:spMkLst>
        </pc:spChg>
        <pc:spChg chg="mod">
          <ac:chgData name="Fleur Dorrell" userId="29f7f9b2-a62b-47d4-9532-761751c4a846" providerId="ADAL" clId="{7ABC6883-4636-4685-92EA-1F00858387A8}" dt="2026-04-30T11:04:19.768" v="64" actId="1076"/>
          <ac:spMkLst>
            <pc:docMk/>
            <pc:sldMk cId="775112069" sldId="299"/>
            <ac:spMk id="3" creationId="{3111C071-07B6-C5B9-2F7B-1A7609CC1DB6}"/>
          </ac:spMkLst>
        </pc:spChg>
        <pc:spChg chg="mod">
          <ac:chgData name="Fleur Dorrell" userId="29f7f9b2-a62b-47d4-9532-761751c4a846" providerId="ADAL" clId="{7ABC6883-4636-4685-92EA-1F00858387A8}" dt="2026-04-30T11:04:23.305" v="65" actId="1076"/>
          <ac:spMkLst>
            <pc:docMk/>
            <pc:sldMk cId="775112069" sldId="299"/>
            <ac:spMk id="4" creationId="{D37911AB-C1F3-C17C-3CFD-CA77251A5330}"/>
          </ac:spMkLst>
        </pc:spChg>
        <pc:spChg chg="mod">
          <ac:chgData name="Fleur Dorrell" userId="29f7f9b2-a62b-47d4-9532-761751c4a846" providerId="ADAL" clId="{7ABC6883-4636-4685-92EA-1F00858387A8}" dt="2026-04-30T11:05:31.867" v="72" actId="313"/>
          <ac:spMkLst>
            <pc:docMk/>
            <pc:sldMk cId="775112069" sldId="299"/>
            <ac:spMk id="5" creationId="{37468AB9-6C79-D93B-365A-BBF60AB8EAF7}"/>
          </ac:spMkLst>
        </pc:spChg>
        <pc:picChg chg="mod">
          <ac:chgData name="Fleur Dorrell" userId="29f7f9b2-a62b-47d4-9532-761751c4a846" providerId="ADAL" clId="{7ABC6883-4636-4685-92EA-1F00858387A8}" dt="2026-04-30T11:03:57.430" v="57" actId="1076"/>
          <ac:picMkLst>
            <pc:docMk/>
            <pc:sldMk cId="775112069" sldId="299"/>
            <ac:picMk id="11" creationId="{B45EA15B-A61C-56D3-97C5-0F092C6010D3}"/>
          </ac:picMkLst>
        </pc:picChg>
        <pc:picChg chg="mod">
          <ac:chgData name="Fleur Dorrell" userId="29f7f9b2-a62b-47d4-9532-761751c4a846" providerId="ADAL" clId="{7ABC6883-4636-4685-92EA-1F00858387A8}" dt="2026-04-30T11:04:01.891" v="59" actId="14100"/>
          <ac:picMkLst>
            <pc:docMk/>
            <pc:sldMk cId="775112069" sldId="299"/>
            <ac:picMk id="13" creationId="{7F708EFE-F65B-58B8-2312-AD8FEC4147CD}"/>
          </ac:picMkLst>
        </pc:picChg>
      </pc:sldChg>
      <pc:sldChg chg="modSp mod">
        <pc:chgData name="Fleur Dorrell" userId="29f7f9b2-a62b-47d4-9532-761751c4a846" providerId="ADAL" clId="{7ABC6883-4636-4685-92EA-1F00858387A8}" dt="2026-04-30T11:12:34.316" v="116" actId="14100"/>
        <pc:sldMkLst>
          <pc:docMk/>
          <pc:sldMk cId="3294449534" sldId="300"/>
        </pc:sldMkLst>
        <pc:spChg chg="mod">
          <ac:chgData name="Fleur Dorrell" userId="29f7f9b2-a62b-47d4-9532-761751c4a846" providerId="ADAL" clId="{7ABC6883-4636-4685-92EA-1F00858387A8}" dt="2026-04-30T11:11:48.875" v="110" actId="20577"/>
          <ac:spMkLst>
            <pc:docMk/>
            <pc:sldMk cId="3294449534" sldId="300"/>
            <ac:spMk id="2" creationId="{6393A209-3297-2BA2-683E-337335560670}"/>
          </ac:spMkLst>
        </pc:spChg>
        <pc:spChg chg="mod">
          <ac:chgData name="Fleur Dorrell" userId="29f7f9b2-a62b-47d4-9532-761751c4a846" providerId="ADAL" clId="{7ABC6883-4636-4685-92EA-1F00858387A8}" dt="2026-04-30T11:12:34.316" v="116" actId="14100"/>
          <ac:spMkLst>
            <pc:docMk/>
            <pc:sldMk cId="3294449534" sldId="300"/>
            <ac:spMk id="4" creationId="{CB9389AD-146F-CF84-DD79-BEDDDCE46599}"/>
          </ac:spMkLst>
        </pc:spChg>
      </pc:sldChg>
      <pc:sldChg chg="modSp mod">
        <pc:chgData name="Fleur Dorrell" userId="29f7f9b2-a62b-47d4-9532-761751c4a846" providerId="ADAL" clId="{7ABC6883-4636-4685-92EA-1F00858387A8}" dt="2026-04-30T11:11:27.202" v="107" actId="1076"/>
        <pc:sldMkLst>
          <pc:docMk/>
          <pc:sldMk cId="1402778685" sldId="301"/>
        </pc:sldMkLst>
        <pc:picChg chg="mod">
          <ac:chgData name="Fleur Dorrell" userId="29f7f9b2-a62b-47d4-9532-761751c4a846" providerId="ADAL" clId="{7ABC6883-4636-4685-92EA-1F00858387A8}" dt="2026-04-30T11:11:27.202" v="107" actId="1076"/>
          <ac:picMkLst>
            <pc:docMk/>
            <pc:sldMk cId="1402778685" sldId="301"/>
            <ac:picMk id="11" creationId="{D62C79F5-169A-4F52-0D13-D91E49B86230}"/>
          </ac:picMkLst>
        </pc:picChg>
        <pc:picChg chg="mod">
          <ac:chgData name="Fleur Dorrell" userId="29f7f9b2-a62b-47d4-9532-761751c4a846" providerId="ADAL" clId="{7ABC6883-4636-4685-92EA-1F00858387A8}" dt="2026-04-30T11:11:24.897" v="106" actId="1076"/>
          <ac:picMkLst>
            <pc:docMk/>
            <pc:sldMk cId="1402778685" sldId="301"/>
            <ac:picMk id="13" creationId="{86B349FC-0BBC-C08D-08BF-B8B572C02E6F}"/>
          </ac:picMkLst>
        </pc:picChg>
      </pc:sldChg>
      <pc:sldChg chg="modSp mod modAnim">
        <pc:chgData name="Fleur Dorrell" userId="29f7f9b2-a62b-47d4-9532-761751c4a846" providerId="ADAL" clId="{7ABC6883-4636-4685-92EA-1F00858387A8}" dt="2026-04-30T11:00:33.234" v="28" actId="1076"/>
        <pc:sldMkLst>
          <pc:docMk/>
          <pc:sldMk cId="13815511" sldId="302"/>
        </pc:sldMkLst>
        <pc:spChg chg="mod">
          <ac:chgData name="Fleur Dorrell" userId="29f7f9b2-a62b-47d4-9532-761751c4a846" providerId="ADAL" clId="{7ABC6883-4636-4685-92EA-1F00858387A8}" dt="2026-04-30T11:00:33.234" v="28" actId="1076"/>
          <ac:spMkLst>
            <pc:docMk/>
            <pc:sldMk cId="13815511" sldId="302"/>
            <ac:spMk id="6" creationId="{0E7833D5-1496-B497-4958-C908D2B0862C}"/>
          </ac:spMkLst>
        </pc:spChg>
      </pc:sldChg>
      <pc:sldChg chg="modSp mod">
        <pc:chgData name="Fleur Dorrell" userId="29f7f9b2-a62b-47d4-9532-761751c4a846" providerId="ADAL" clId="{7ABC6883-4636-4685-92EA-1F00858387A8}" dt="2026-04-30T11:01:50.736" v="41" actId="1076"/>
        <pc:sldMkLst>
          <pc:docMk/>
          <pc:sldMk cId="4211630981" sldId="303"/>
        </pc:sldMkLst>
        <pc:spChg chg="mod">
          <ac:chgData name="Fleur Dorrell" userId="29f7f9b2-a62b-47d4-9532-761751c4a846" providerId="ADAL" clId="{7ABC6883-4636-4685-92EA-1F00858387A8}" dt="2026-04-30T11:01:50.736" v="41" actId="1076"/>
          <ac:spMkLst>
            <pc:docMk/>
            <pc:sldMk cId="4211630981" sldId="303"/>
            <ac:spMk id="2" creationId="{92F5D49B-7D72-C920-DE89-F98470A28AA8}"/>
          </ac:spMkLst>
        </pc:spChg>
        <pc:spChg chg="mod">
          <ac:chgData name="Fleur Dorrell" userId="29f7f9b2-a62b-47d4-9532-761751c4a846" providerId="ADAL" clId="{7ABC6883-4636-4685-92EA-1F00858387A8}" dt="2026-04-30T11:01:25.084" v="35" actId="1076"/>
          <ac:spMkLst>
            <pc:docMk/>
            <pc:sldMk cId="4211630981" sldId="303"/>
            <ac:spMk id="6" creationId="{7F966697-1CC4-1760-B6E4-B03C264762BD}"/>
          </ac:spMkLst>
        </pc:spChg>
        <pc:picChg chg="mod">
          <ac:chgData name="Fleur Dorrell" userId="29f7f9b2-a62b-47d4-9532-761751c4a846" providerId="ADAL" clId="{7ABC6883-4636-4685-92EA-1F00858387A8}" dt="2026-04-30T11:01:06.011" v="33" actId="208"/>
          <ac:picMkLst>
            <pc:docMk/>
            <pc:sldMk cId="4211630981" sldId="303"/>
            <ac:picMk id="7" creationId="{25903561-91A0-2CF0-EA44-4BCBE5A73EF2}"/>
          </ac:picMkLst>
        </pc:picChg>
      </pc:sldChg>
      <pc:sldChg chg="modSp mod">
        <pc:chgData name="Fleur Dorrell" userId="29f7f9b2-a62b-47d4-9532-761751c4a846" providerId="ADAL" clId="{7ABC6883-4636-4685-92EA-1F00858387A8}" dt="2026-04-30T11:09:53.308" v="103" actId="20577"/>
        <pc:sldMkLst>
          <pc:docMk/>
          <pc:sldMk cId="1972885661" sldId="304"/>
        </pc:sldMkLst>
        <pc:spChg chg="mod">
          <ac:chgData name="Fleur Dorrell" userId="29f7f9b2-a62b-47d4-9532-761751c4a846" providerId="ADAL" clId="{7ABC6883-4636-4685-92EA-1F00858387A8}" dt="2026-04-30T11:09:46.192" v="102" actId="20577"/>
          <ac:spMkLst>
            <pc:docMk/>
            <pc:sldMk cId="1972885661" sldId="304"/>
            <ac:spMk id="2" creationId="{CEB26BF5-C493-89CC-7CB4-CDF22A02997D}"/>
          </ac:spMkLst>
        </pc:spChg>
        <pc:spChg chg="mod">
          <ac:chgData name="Fleur Dorrell" userId="29f7f9b2-a62b-47d4-9532-761751c4a846" providerId="ADAL" clId="{7ABC6883-4636-4685-92EA-1F00858387A8}" dt="2026-04-30T11:09:53.308" v="103" actId="20577"/>
          <ac:spMkLst>
            <pc:docMk/>
            <pc:sldMk cId="1972885661" sldId="304"/>
            <ac:spMk id="4" creationId="{71790BE9-463F-1405-7176-A2E9D41DADD6}"/>
          </ac:spMkLst>
        </pc:spChg>
      </pc:sldChg>
      <pc:sldChg chg="modSp mod">
        <pc:chgData name="Fleur Dorrell" userId="29f7f9b2-a62b-47d4-9532-761751c4a846" providerId="ADAL" clId="{7ABC6883-4636-4685-92EA-1F00858387A8}" dt="2026-04-30T11:15:11.305" v="149" actId="14100"/>
        <pc:sldMkLst>
          <pc:docMk/>
          <pc:sldMk cId="731521743" sldId="305"/>
        </pc:sldMkLst>
        <pc:spChg chg="mod">
          <ac:chgData name="Fleur Dorrell" userId="29f7f9b2-a62b-47d4-9532-761751c4a846" providerId="ADAL" clId="{7ABC6883-4636-4685-92EA-1F00858387A8}" dt="2026-04-30T11:14:52.625" v="144" actId="1076"/>
          <ac:spMkLst>
            <pc:docMk/>
            <pc:sldMk cId="731521743" sldId="305"/>
            <ac:spMk id="2" creationId="{65B34E16-B9B4-F2C4-4CF6-A12B90E85D31}"/>
          </ac:spMkLst>
        </pc:spChg>
        <pc:picChg chg="mod">
          <ac:chgData name="Fleur Dorrell" userId="29f7f9b2-a62b-47d4-9532-761751c4a846" providerId="ADAL" clId="{7ABC6883-4636-4685-92EA-1F00858387A8}" dt="2026-04-30T11:15:11.305" v="149" actId="14100"/>
          <ac:picMkLst>
            <pc:docMk/>
            <pc:sldMk cId="731521743" sldId="305"/>
            <ac:picMk id="5" creationId="{BF3C105E-8742-3201-3832-E8E4AC3F84DB}"/>
          </ac:picMkLst>
        </pc:picChg>
        <pc:picChg chg="mod">
          <ac:chgData name="Fleur Dorrell" userId="29f7f9b2-a62b-47d4-9532-761751c4a846" providerId="ADAL" clId="{7ABC6883-4636-4685-92EA-1F00858387A8}" dt="2026-04-30T11:15:08.401" v="148" actId="1076"/>
          <ac:picMkLst>
            <pc:docMk/>
            <pc:sldMk cId="731521743" sldId="305"/>
            <ac:picMk id="6" creationId="{72E9FADC-6AB6-18C0-C791-7EBE2E7CC912}"/>
          </ac:picMkLst>
        </pc:picChg>
      </pc:sldChg>
      <pc:sldChg chg="modSp mod">
        <pc:chgData name="Fleur Dorrell" userId="29f7f9b2-a62b-47d4-9532-761751c4a846" providerId="ADAL" clId="{7ABC6883-4636-4685-92EA-1F00858387A8}" dt="2026-04-30T11:13:41.649" v="128" actId="208"/>
        <pc:sldMkLst>
          <pc:docMk/>
          <pc:sldMk cId="1724920069" sldId="306"/>
        </pc:sldMkLst>
        <pc:picChg chg="mod modCrop">
          <ac:chgData name="Fleur Dorrell" userId="29f7f9b2-a62b-47d4-9532-761751c4a846" providerId="ADAL" clId="{7ABC6883-4636-4685-92EA-1F00858387A8}" dt="2026-04-30T11:13:28.926" v="124" actId="1076"/>
          <ac:picMkLst>
            <pc:docMk/>
            <pc:sldMk cId="1724920069" sldId="306"/>
            <ac:picMk id="6" creationId="{7F7F1ABD-93AE-528F-5D53-8F755C5CFAB5}"/>
          </ac:picMkLst>
        </pc:picChg>
        <pc:picChg chg="mod">
          <ac:chgData name="Fleur Dorrell" userId="29f7f9b2-a62b-47d4-9532-761751c4a846" providerId="ADAL" clId="{7ABC6883-4636-4685-92EA-1F00858387A8}" dt="2026-04-30T11:13:41.649" v="128" actId="208"/>
          <ac:picMkLst>
            <pc:docMk/>
            <pc:sldMk cId="1724920069" sldId="306"/>
            <ac:picMk id="10" creationId="{67D8968A-0F9E-4C61-4FF7-556C5AAE91A0}"/>
          </ac:picMkLst>
        </pc:picChg>
      </pc:sldChg>
      <pc:sldChg chg="modSp mod">
        <pc:chgData name="Fleur Dorrell" userId="29f7f9b2-a62b-47d4-9532-761751c4a846" providerId="ADAL" clId="{7ABC6883-4636-4685-92EA-1F00858387A8}" dt="2026-04-30T11:13:00.513" v="119" actId="208"/>
        <pc:sldMkLst>
          <pc:docMk/>
          <pc:sldMk cId="1572590052" sldId="308"/>
        </pc:sldMkLst>
        <pc:spChg chg="mod">
          <ac:chgData name="Fleur Dorrell" userId="29f7f9b2-a62b-47d4-9532-761751c4a846" providerId="ADAL" clId="{7ABC6883-4636-4685-92EA-1F00858387A8}" dt="2026-04-30T11:12:55.771" v="118" actId="20577"/>
          <ac:spMkLst>
            <pc:docMk/>
            <pc:sldMk cId="1572590052" sldId="308"/>
            <ac:spMk id="2" creationId="{60193C75-3AC3-BCFA-0236-4A3029F283D2}"/>
          </ac:spMkLst>
        </pc:spChg>
        <pc:picChg chg="mod">
          <ac:chgData name="Fleur Dorrell" userId="29f7f9b2-a62b-47d4-9532-761751c4a846" providerId="ADAL" clId="{7ABC6883-4636-4685-92EA-1F00858387A8}" dt="2026-04-30T11:13:00.513" v="119" actId="208"/>
          <ac:picMkLst>
            <pc:docMk/>
            <pc:sldMk cId="1572590052" sldId="308"/>
            <ac:picMk id="8" creationId="{653B2BDE-5732-E4C0-42C8-B26016277489}"/>
          </ac:picMkLst>
        </pc:picChg>
        <pc:picChg chg="mod">
          <ac:chgData name="Fleur Dorrell" userId="29f7f9b2-a62b-47d4-9532-761751c4a846" providerId="ADAL" clId="{7ABC6883-4636-4685-92EA-1F00858387A8}" dt="2026-04-30T11:12:52.089" v="117" actId="208"/>
          <ac:picMkLst>
            <pc:docMk/>
            <pc:sldMk cId="1572590052" sldId="308"/>
            <ac:picMk id="9" creationId="{285301CD-4373-8849-F394-E0B411855633}"/>
          </ac:picMkLst>
        </pc:picChg>
      </pc:sldChg>
      <pc:sldChg chg="modSp mod">
        <pc:chgData name="Fleur Dorrell" userId="29f7f9b2-a62b-47d4-9532-761751c4a846" providerId="ADAL" clId="{7ABC6883-4636-4685-92EA-1F00858387A8}" dt="2026-04-30T11:14:32.782" v="140" actId="1076"/>
        <pc:sldMkLst>
          <pc:docMk/>
          <pc:sldMk cId="121839054" sldId="309"/>
        </pc:sldMkLst>
        <pc:spChg chg="mod">
          <ac:chgData name="Fleur Dorrell" userId="29f7f9b2-a62b-47d4-9532-761751c4a846" providerId="ADAL" clId="{7ABC6883-4636-4685-92EA-1F00858387A8}" dt="2026-04-30T11:14:30.848" v="139" actId="1076"/>
          <ac:spMkLst>
            <pc:docMk/>
            <pc:sldMk cId="121839054" sldId="309"/>
            <ac:spMk id="2" creationId="{1575A5E1-BF70-7D32-6511-D3BE95213B0C}"/>
          </ac:spMkLst>
        </pc:spChg>
        <pc:picChg chg="mod">
          <ac:chgData name="Fleur Dorrell" userId="29f7f9b2-a62b-47d4-9532-761751c4a846" providerId="ADAL" clId="{7ABC6883-4636-4685-92EA-1F00858387A8}" dt="2026-04-30T11:14:32.782" v="140" actId="1076"/>
          <ac:picMkLst>
            <pc:docMk/>
            <pc:sldMk cId="121839054" sldId="309"/>
            <ac:picMk id="6" creationId="{35A4F319-4B7F-5B2A-B01A-A9FBCAFA21D2}"/>
          </ac:picMkLst>
        </pc:picChg>
        <pc:picChg chg="mod">
          <ac:chgData name="Fleur Dorrell" userId="29f7f9b2-a62b-47d4-9532-761751c4a846" providerId="ADAL" clId="{7ABC6883-4636-4685-92EA-1F00858387A8}" dt="2026-04-30T11:14:23.787" v="136" actId="1076"/>
          <ac:picMkLst>
            <pc:docMk/>
            <pc:sldMk cId="121839054" sldId="309"/>
            <ac:picMk id="8" creationId="{B616DC39-BC01-5D95-135D-E55745DCDD8B}"/>
          </ac:picMkLst>
        </pc:picChg>
      </pc:sldChg>
      <pc:sldChg chg="modSp mod">
        <pc:chgData name="Fleur Dorrell" userId="29f7f9b2-a62b-47d4-9532-761751c4a846" providerId="ADAL" clId="{7ABC6883-4636-4685-92EA-1F00858387A8}" dt="2026-04-30T11:14:06.399" v="133" actId="208"/>
        <pc:sldMkLst>
          <pc:docMk/>
          <pc:sldMk cId="1501615003" sldId="310"/>
        </pc:sldMkLst>
        <pc:spChg chg="mod">
          <ac:chgData name="Fleur Dorrell" userId="29f7f9b2-a62b-47d4-9532-761751c4a846" providerId="ADAL" clId="{7ABC6883-4636-4685-92EA-1F00858387A8}" dt="2026-04-30T11:14:01.401" v="132" actId="20577"/>
          <ac:spMkLst>
            <pc:docMk/>
            <pc:sldMk cId="1501615003" sldId="310"/>
            <ac:spMk id="2" creationId="{188079E5-B93D-AC27-F856-4ED8B2420EBC}"/>
          </ac:spMkLst>
        </pc:spChg>
        <pc:picChg chg="mod">
          <ac:chgData name="Fleur Dorrell" userId="29f7f9b2-a62b-47d4-9532-761751c4a846" providerId="ADAL" clId="{7ABC6883-4636-4685-92EA-1F00858387A8}" dt="2026-04-30T11:13:53.571" v="130" actId="208"/>
          <ac:picMkLst>
            <pc:docMk/>
            <pc:sldMk cId="1501615003" sldId="310"/>
            <ac:picMk id="8" creationId="{36B81A27-75AA-7C55-A65E-A825E40D09E1}"/>
          </ac:picMkLst>
        </pc:picChg>
        <pc:picChg chg="mod">
          <ac:chgData name="Fleur Dorrell" userId="29f7f9b2-a62b-47d4-9532-761751c4a846" providerId="ADAL" clId="{7ABC6883-4636-4685-92EA-1F00858387A8}" dt="2026-04-30T11:14:06.399" v="133" actId="208"/>
          <ac:picMkLst>
            <pc:docMk/>
            <pc:sldMk cId="1501615003" sldId="310"/>
            <ac:picMk id="14" creationId="{B3B6EEC0-28CE-1107-B271-C91E07A447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59A6F-478F-4B70-BF6A-E6CD6F67F42A}" type="datetimeFigureOut">
              <a:rPr lang="en-GB" smtClean="0"/>
              <a:t>30/04/2026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D569C-AD6F-4D5A-A034-789B46E22DFE}" type="slidenum">
              <a:rPr lang="en-GB" smtClean="0"/>
              <a:t>‹#›</a:t>
            </a:fld>
            <a:endParaRPr lang="en-GB"/>
          </a:p>
        </p:txBody>
      </p:sp>
    </p:spTree>
    <p:extLst>
      <p:ext uri="{BB962C8B-B14F-4D97-AF65-F5344CB8AC3E}">
        <p14:creationId xmlns:p14="http://schemas.microsoft.com/office/powerpoint/2010/main" val="191606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2025, the Catholic Bishops’ Conference in partnership with St John’s Church, Waterloo and Art &amp; Christianity ran an art exhibition called ‘Cloud of Witnesses’. </a:t>
            </a:r>
            <a:br>
              <a:rPr lang="en-GB" dirty="0"/>
            </a:br>
            <a:r>
              <a:rPr lang="en-GB" dirty="0"/>
              <a:t>It represented different visions and insights from interfaith integrities. The exhibition was a big success. These art and RE lessons share some of their work. Artists were invited to portray art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a:t>
            </a:r>
          </a:p>
        </p:txBody>
      </p:sp>
      <p:sp>
        <p:nvSpPr>
          <p:cNvPr id="4" name="Slide Number Placeholder 3"/>
          <p:cNvSpPr>
            <a:spLocks noGrp="1"/>
          </p:cNvSpPr>
          <p:nvPr>
            <p:ph type="sldNum" sz="quarter" idx="5"/>
          </p:nvPr>
        </p:nvSpPr>
        <p:spPr/>
        <p:txBody>
          <a:bodyPr/>
          <a:lstStyle/>
          <a:p>
            <a:fld id="{712D569C-AD6F-4D5A-A034-789B46E22DFE}" type="slidenum">
              <a:rPr lang="en-GB" smtClean="0"/>
              <a:t>1</a:t>
            </a:fld>
            <a:endParaRPr lang="en-GB"/>
          </a:p>
        </p:txBody>
      </p:sp>
    </p:spTree>
    <p:extLst>
      <p:ext uri="{BB962C8B-B14F-4D97-AF65-F5344CB8AC3E}">
        <p14:creationId xmlns:p14="http://schemas.microsoft.com/office/powerpoint/2010/main" val="91397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B42D-492B-C966-C579-ACF34406F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8B4E3-172F-B86A-FEF6-6D46AFAC1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76D65-D867-DD2D-8C20-9025967AF19F}"/>
              </a:ext>
            </a:extLst>
          </p:cNvPr>
          <p:cNvSpPr>
            <a:spLocks noGrp="1"/>
          </p:cNvSpPr>
          <p:nvPr>
            <p:ph type="body" idx="1"/>
          </p:nvPr>
        </p:nvSpPr>
        <p:spPr/>
        <p:txBody>
          <a:bodyPr/>
          <a:lstStyle/>
          <a:p>
            <a:r>
              <a:rPr lang="en-GB" dirty="0"/>
              <a:t>These questions are more theological – students will need teacher input to do the ‘digging deeper’ suggested.</a:t>
            </a:r>
          </a:p>
        </p:txBody>
      </p:sp>
      <p:sp>
        <p:nvSpPr>
          <p:cNvPr id="4" name="Slide Number Placeholder 3">
            <a:extLst>
              <a:ext uri="{FF2B5EF4-FFF2-40B4-BE49-F238E27FC236}">
                <a16:creationId xmlns:a16="http://schemas.microsoft.com/office/drawing/2014/main" id="{CF2A8A2E-35FB-5F18-7D57-B75ECD527E63}"/>
              </a:ext>
            </a:extLst>
          </p:cNvPr>
          <p:cNvSpPr>
            <a:spLocks noGrp="1"/>
          </p:cNvSpPr>
          <p:nvPr>
            <p:ph type="sldNum" sz="quarter" idx="5"/>
          </p:nvPr>
        </p:nvSpPr>
        <p:spPr/>
        <p:txBody>
          <a:bodyPr/>
          <a:lstStyle/>
          <a:p>
            <a:fld id="{712D569C-AD6F-4D5A-A034-789B46E22DFE}" type="slidenum">
              <a:rPr lang="en-GB" smtClean="0"/>
              <a:t>10</a:t>
            </a:fld>
            <a:endParaRPr lang="en-GB"/>
          </a:p>
        </p:txBody>
      </p:sp>
    </p:spTree>
    <p:extLst>
      <p:ext uri="{BB962C8B-B14F-4D97-AF65-F5344CB8AC3E}">
        <p14:creationId xmlns:p14="http://schemas.microsoft.com/office/powerpoint/2010/main" val="322520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Slightly abbreviated from the text of the New Catholic Bible. (</a:t>
            </a:r>
            <a:r>
              <a:rPr lang="en-GB" dirty="0">
                <a:solidFill>
                  <a:srgbClr val="FF0000"/>
                </a:solidFill>
              </a:rPr>
              <a:t>I would recommend either the GNB Catholic edition or the ESV CE for Catholic schools</a:t>
            </a:r>
            <a:r>
              <a:rPr lang="en-GB" dirty="0"/>
              <a:t>)</a:t>
            </a:r>
          </a:p>
          <a:p>
            <a:r>
              <a:rPr lang="en-GB" dirty="0"/>
              <a:t>Make sure your learners are familiar with the meanings of key words: Prophet / Son of God / Glory of God / Blessing / Covenant.</a:t>
            </a:r>
          </a:p>
        </p:txBody>
      </p:sp>
      <p:sp>
        <p:nvSpPr>
          <p:cNvPr id="4" name="Slide Number Placeholder 3"/>
          <p:cNvSpPr>
            <a:spLocks noGrp="1"/>
          </p:cNvSpPr>
          <p:nvPr>
            <p:ph type="sldNum" sz="quarter" idx="5"/>
          </p:nvPr>
        </p:nvSpPr>
        <p:spPr/>
        <p:txBody>
          <a:bodyPr/>
          <a:lstStyle/>
          <a:p>
            <a:fld id="{712D569C-AD6F-4D5A-A034-789B46E22DFE}" type="slidenum">
              <a:rPr lang="en-GB" smtClean="0"/>
              <a:t>11</a:t>
            </a:fld>
            <a:endParaRPr lang="en-GB"/>
          </a:p>
        </p:txBody>
      </p:sp>
    </p:spTree>
    <p:extLst>
      <p:ext uri="{BB962C8B-B14F-4D97-AF65-F5344CB8AC3E}">
        <p14:creationId xmlns:p14="http://schemas.microsoft.com/office/powerpoint/2010/main" val="346718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discussion topic is deliberately left open: students need space to develop their own expressions of understanding from the art, and interpretation is not like a maths question, so we try to make room for imagination and open thinking. If you – the teacher – want to, suggest possible answers like these: </a:t>
            </a:r>
          </a:p>
          <a:p>
            <a:r>
              <a:rPr lang="en-GB" dirty="0"/>
              <a:t>‘In both paintings, Jesus is looking straight at you. Maybe the artist wants you to consider: do you believe him?’ </a:t>
            </a:r>
          </a:p>
          <a:p>
            <a:r>
              <a:rPr lang="en-GB" dirty="0"/>
              <a:t>‘Many famous works of art about Jesus make him look very God-like. But these two seem to focus on him being very much a human.’ </a:t>
            </a:r>
          </a:p>
          <a:p>
            <a:r>
              <a:rPr lang="en-GB" dirty="0"/>
              <a:t>‘I’m not a Christian and I don’t really believe in God. But these paintings make a connection to me because they show this very amazing person also like ‘someone down our street’ If Jesus was like this, I’d get it how people admire – or even worship – him.’</a:t>
            </a:r>
          </a:p>
        </p:txBody>
      </p:sp>
      <p:sp>
        <p:nvSpPr>
          <p:cNvPr id="4" name="Slide Number Placeholder 3"/>
          <p:cNvSpPr>
            <a:spLocks noGrp="1"/>
          </p:cNvSpPr>
          <p:nvPr>
            <p:ph type="sldNum" sz="quarter" idx="5"/>
          </p:nvPr>
        </p:nvSpPr>
        <p:spPr/>
        <p:txBody>
          <a:bodyPr/>
          <a:lstStyle/>
          <a:p>
            <a:fld id="{712D569C-AD6F-4D5A-A034-789B46E22DFE}" type="slidenum">
              <a:rPr lang="en-GB" smtClean="0"/>
              <a:t>12</a:t>
            </a:fld>
            <a:endParaRPr lang="en-GB"/>
          </a:p>
        </p:txBody>
      </p:sp>
    </p:spTree>
    <p:extLst>
      <p:ext uri="{BB962C8B-B14F-4D97-AF65-F5344CB8AC3E}">
        <p14:creationId xmlns:p14="http://schemas.microsoft.com/office/powerpoint/2010/main" val="693977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Observations and 5 Reflections is surprisingly powerful thinking frame. It may be useful to print out these double size.  Pairs of students discuss and write together. Completing the thinking frame’s sections in number order means students observe first, then reflect – they go ‘twice round’ the picture.  </a:t>
            </a:r>
          </a:p>
          <a:p>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13</a:t>
            </a:fld>
            <a:endParaRPr lang="en-GB"/>
          </a:p>
        </p:txBody>
      </p:sp>
    </p:spTree>
    <p:extLst>
      <p:ext uri="{BB962C8B-B14F-4D97-AF65-F5344CB8AC3E}">
        <p14:creationId xmlns:p14="http://schemas.microsoft.com/office/powerpoint/2010/main" val="2194960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suggestion is that you work in groups of 4, two each on each picture, then groups the fours up into eights to share each others’ ideas and improve their work. But there are lots of other ways to do this. See what will work best for your students.</a:t>
            </a:r>
          </a:p>
          <a:p>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14</a:t>
            </a:fld>
            <a:endParaRPr lang="en-GB"/>
          </a:p>
        </p:txBody>
      </p:sp>
    </p:spTree>
    <p:extLst>
      <p:ext uri="{BB962C8B-B14F-4D97-AF65-F5344CB8AC3E}">
        <p14:creationId xmlns:p14="http://schemas.microsoft.com/office/powerpoint/2010/main" val="3670629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Ranking can seem a crass thing to do – but it forces students to discuss, order their thoughts and be decisive. There’s no correct answer of course – the learning is in the process. Controversy and disagreement are good.</a:t>
            </a:r>
          </a:p>
        </p:txBody>
      </p:sp>
      <p:sp>
        <p:nvSpPr>
          <p:cNvPr id="4" name="Slide Number Placeholder 3"/>
          <p:cNvSpPr>
            <a:spLocks noGrp="1"/>
          </p:cNvSpPr>
          <p:nvPr>
            <p:ph type="sldNum" sz="quarter" idx="5"/>
          </p:nvPr>
        </p:nvSpPr>
        <p:spPr/>
        <p:txBody>
          <a:bodyPr/>
          <a:lstStyle/>
          <a:p>
            <a:fld id="{712D569C-AD6F-4D5A-A034-789B46E22DFE}" type="slidenum">
              <a:rPr lang="en-GB" smtClean="0"/>
              <a:t>15</a:t>
            </a:fld>
            <a:endParaRPr lang="en-GB"/>
          </a:p>
        </p:txBody>
      </p:sp>
    </p:spTree>
    <p:extLst>
      <p:ext uri="{BB962C8B-B14F-4D97-AF65-F5344CB8AC3E}">
        <p14:creationId xmlns:p14="http://schemas.microsoft.com/office/powerpoint/2010/main" val="313999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Bible reading: these Biblical stories may be unfamiliar to pupils. Read them aloud to explain the pictures from Mark 4: 35-41 (Jesus Calms the Storm), Mark 14: 27-31 (Peter denies knowing Jesus), Mark 16: 1-8 (the empty tomb of Jesus). Teachers might give pupils a wider choice of Gospel texts to work from in their own creative piece, or a free choice.</a:t>
            </a:r>
          </a:p>
        </p:txBody>
      </p:sp>
      <p:sp>
        <p:nvSpPr>
          <p:cNvPr id="4" name="Slide Number Placeholder 3"/>
          <p:cNvSpPr>
            <a:spLocks noGrp="1"/>
          </p:cNvSpPr>
          <p:nvPr>
            <p:ph type="sldNum" sz="quarter" idx="5"/>
          </p:nvPr>
        </p:nvSpPr>
        <p:spPr/>
        <p:txBody>
          <a:bodyPr/>
          <a:lstStyle/>
          <a:p>
            <a:fld id="{712D569C-AD6F-4D5A-A034-789B46E22DFE}" type="slidenum">
              <a:rPr lang="en-GB" smtClean="0"/>
              <a:t>17</a:t>
            </a:fld>
            <a:endParaRPr lang="en-GB"/>
          </a:p>
        </p:txBody>
      </p:sp>
    </p:spTree>
    <p:extLst>
      <p:ext uri="{BB962C8B-B14F-4D97-AF65-F5344CB8AC3E}">
        <p14:creationId xmlns:p14="http://schemas.microsoft.com/office/powerpoint/2010/main" val="1539515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Bible reading: these Biblical stories may be unfamiliar to pupils. Read them aloud to explain the pictures from Mark 4: 35-41 (Jesus Calms the Storm), Mark 14: 27-31 (Peter denies knowing Jesus), Mark 16: 1-8 (the empty tomb of Jesus). Teachers might give pupils a wider choice of Gospel texts to work from in their own creative piece, or a free choice.</a:t>
            </a:r>
          </a:p>
          <a:p>
            <a:endParaRPr lang="en-GB"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94B69B-830D-492A-BE5F-5DD5F85AD109}"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0372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Bible reading: these Biblical stories may be unfamiliar to pupils. Read them aloud to explain the pictures from Mark 4: 35-41 (Jesus Calms the Storm), Mark 14: 27-31 (Peter denies knowing Jesus), Mark 16: 1-8 (the empty tomb of Jesus). Teachers might give pupils a wider choice of Gospel texts to work from in their own creative piece, or a free choice.</a:t>
            </a:r>
          </a:p>
          <a:p>
            <a:endParaRPr lang="en-GB" dirty="0"/>
          </a:p>
        </p:txBody>
      </p:sp>
      <p:sp>
        <p:nvSpPr>
          <p:cNvPr id="4" name="Slide Number Placeholder 3"/>
          <p:cNvSpPr>
            <a:spLocks noGrp="1"/>
          </p:cNvSpPr>
          <p:nvPr>
            <p:ph type="sldNum" sz="quarter" idx="5"/>
          </p:nvPr>
        </p:nvSpPr>
        <p:spPr/>
        <p:txBody>
          <a:bodyPr/>
          <a:lstStyle/>
          <a:p>
            <a:fld id="{712D569C-AD6F-4D5A-A034-789B46E22DFE}" type="slidenum">
              <a:rPr lang="en-GB" smtClean="0"/>
              <a:t>19</a:t>
            </a:fld>
            <a:endParaRPr lang="en-GB"/>
          </a:p>
        </p:txBody>
      </p:sp>
    </p:spTree>
    <p:extLst>
      <p:ext uri="{BB962C8B-B14F-4D97-AF65-F5344CB8AC3E}">
        <p14:creationId xmlns:p14="http://schemas.microsoft.com/office/powerpoint/2010/main" val="4118218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Bible reading: these Biblical stories may be unfamiliar to pupils. Read them aloud to explain the pictures from Mark 4: 35-41 (Jesus Calms the Storm), Mark 14: 27-31 (Peter denies knowing Jesus), Mark 16: 1-8 (the empty tomb of Jesus). Teachers might give pupils a wider choice of Gospel texts to work from in their own creative piece, or a free choice.</a:t>
            </a:r>
          </a:p>
          <a:p>
            <a:r>
              <a:rPr lang="en-GB" dirty="0"/>
              <a:t>These really are three spectacularly good examples of young people’s spiritual creativity. They will encourage your pupils to set a high bar in exploring sayings or teachings of Jesus in their own artwork.</a:t>
            </a:r>
          </a:p>
          <a:p>
            <a:r>
              <a:rPr lang="en-GB" dirty="0"/>
              <a:t>The next slide suggests texts students might use for their own art – but any Gospel texts would be suitable. I’ve not taken texts from the Passion narratives here, preferring a focus on Jesus’ teaching and impact.</a:t>
            </a:r>
          </a:p>
        </p:txBody>
      </p:sp>
      <p:sp>
        <p:nvSpPr>
          <p:cNvPr id="4" name="Slide Number Placeholder 3"/>
          <p:cNvSpPr>
            <a:spLocks noGrp="1"/>
          </p:cNvSpPr>
          <p:nvPr>
            <p:ph type="sldNum" sz="quarter" idx="5"/>
          </p:nvPr>
        </p:nvSpPr>
        <p:spPr/>
        <p:txBody>
          <a:bodyPr/>
          <a:lstStyle/>
          <a:p>
            <a:fld id="{712D569C-AD6F-4D5A-A034-789B46E22DFE}" type="slidenum">
              <a:rPr lang="en-GB" smtClean="0"/>
              <a:t>20</a:t>
            </a:fld>
            <a:endParaRPr lang="en-GB"/>
          </a:p>
        </p:txBody>
      </p:sp>
    </p:spTree>
    <p:extLst>
      <p:ext uri="{BB962C8B-B14F-4D97-AF65-F5344CB8AC3E}">
        <p14:creationId xmlns:p14="http://schemas.microsoft.com/office/powerpoint/2010/main" val="234065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2149D-8196-22AD-AC4D-139A014E9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EA722-FB18-D97C-4E2C-FB3149F17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18AB2-79CC-9FFC-132C-9938DAD91A54}"/>
              </a:ext>
            </a:extLst>
          </p:cNvPr>
          <p:cNvSpPr>
            <a:spLocks noGrp="1"/>
          </p:cNvSpPr>
          <p:nvPr>
            <p:ph type="body" idx="1"/>
          </p:nvPr>
        </p:nvSpPr>
        <p:spPr/>
        <p:txBody>
          <a:bodyPr/>
          <a:lstStyle/>
          <a:p>
            <a:r>
              <a:rPr lang="en-GB" dirty="0"/>
              <a:t>The specific learning objectives of each of our four primary and four secondary lessons are given on the next slide, but these general aims fit in with the purposes of RE as they are articulated in various contexts, for Catholic schools, other schools with a religious character, community schools and academies. Teachers are invited to use these PPTs and the notepads that go with them containing additional resources, learning activities information and learning activities, in flexible ways that suit their own pupils. Seeking to represent different visions and insights from interfaith integrities, the exhibition ‘Cloud of Witnesses’ was a big success. These art and RE lessons share the work.</a:t>
            </a:r>
          </a:p>
        </p:txBody>
      </p:sp>
      <p:sp>
        <p:nvSpPr>
          <p:cNvPr id="4" name="Slide Number Placeholder 3">
            <a:extLst>
              <a:ext uri="{FF2B5EF4-FFF2-40B4-BE49-F238E27FC236}">
                <a16:creationId xmlns:a16="http://schemas.microsoft.com/office/drawing/2014/main" id="{DF9C9747-BFA2-D434-26F1-BC2A37451B55}"/>
              </a:ext>
            </a:extLst>
          </p:cNvPr>
          <p:cNvSpPr>
            <a:spLocks noGrp="1"/>
          </p:cNvSpPr>
          <p:nvPr>
            <p:ph type="sldNum" sz="quarter" idx="5"/>
          </p:nvPr>
        </p:nvSpPr>
        <p:spPr/>
        <p:txBody>
          <a:bodyPr/>
          <a:lstStyle/>
          <a:p>
            <a:fld id="{712D569C-AD6F-4D5A-A034-789B46E22DFE}" type="slidenum">
              <a:rPr lang="en-GB" smtClean="0"/>
              <a:t>2</a:t>
            </a:fld>
            <a:endParaRPr lang="en-GB"/>
          </a:p>
        </p:txBody>
      </p:sp>
    </p:spTree>
    <p:extLst>
      <p:ext uri="{BB962C8B-B14F-4D97-AF65-F5344CB8AC3E}">
        <p14:creationId xmlns:p14="http://schemas.microsoft.com/office/powerpoint/2010/main" val="2544174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might use this slide to give students ideas, but it might work better to give them a Gospel to thumb through for themselves, or a much wider selection of Gospel narratives, teachings and examples.</a:t>
            </a:r>
          </a:p>
        </p:txBody>
      </p:sp>
      <p:sp>
        <p:nvSpPr>
          <p:cNvPr id="4" name="Slide Number Placeholder 3"/>
          <p:cNvSpPr>
            <a:spLocks noGrp="1"/>
          </p:cNvSpPr>
          <p:nvPr>
            <p:ph type="sldNum" sz="quarter" idx="5"/>
          </p:nvPr>
        </p:nvSpPr>
        <p:spPr/>
        <p:txBody>
          <a:bodyPr/>
          <a:lstStyle/>
          <a:p>
            <a:fld id="{712D569C-AD6F-4D5A-A034-789B46E22DFE}" type="slidenum">
              <a:rPr lang="en-GB" smtClean="0"/>
              <a:t>21</a:t>
            </a:fld>
            <a:endParaRPr lang="en-GB"/>
          </a:p>
        </p:txBody>
      </p:sp>
    </p:spTree>
    <p:extLst>
      <p:ext uri="{BB962C8B-B14F-4D97-AF65-F5344CB8AC3E}">
        <p14:creationId xmlns:p14="http://schemas.microsoft.com/office/powerpoint/2010/main" val="996934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Great RE often connects ancient Scripture with modern religious practice and challenges pupils to respond for themselves. This is intended to use that process.</a:t>
            </a:r>
          </a:p>
        </p:txBody>
      </p:sp>
      <p:sp>
        <p:nvSpPr>
          <p:cNvPr id="4" name="Slide Number Placeholder 3"/>
          <p:cNvSpPr>
            <a:spLocks noGrp="1"/>
          </p:cNvSpPr>
          <p:nvPr>
            <p:ph type="sldNum" sz="quarter" idx="5"/>
          </p:nvPr>
        </p:nvSpPr>
        <p:spPr/>
        <p:txBody>
          <a:bodyPr/>
          <a:lstStyle/>
          <a:p>
            <a:fld id="{712D569C-AD6F-4D5A-A034-789B46E22DFE}" type="slidenum">
              <a:rPr lang="en-GB" smtClean="0"/>
              <a:t>22</a:t>
            </a:fld>
            <a:endParaRPr lang="en-GB"/>
          </a:p>
        </p:txBody>
      </p:sp>
    </p:spTree>
    <p:extLst>
      <p:ext uri="{BB962C8B-B14F-4D97-AF65-F5344CB8AC3E}">
        <p14:creationId xmlns:p14="http://schemas.microsoft.com/office/powerpoint/2010/main" val="1912676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RE is never oversimplifies: the scripture quote here – and others used – are suitable, no harder than what pupils study in English, but not simple. Worth spending time making sure learners ‘get’ the big ideas.</a:t>
            </a:r>
          </a:p>
        </p:txBody>
      </p:sp>
      <p:sp>
        <p:nvSpPr>
          <p:cNvPr id="4" name="Slide Number Placeholder 3"/>
          <p:cNvSpPr>
            <a:spLocks noGrp="1"/>
          </p:cNvSpPr>
          <p:nvPr>
            <p:ph type="sldNum" sz="quarter" idx="5"/>
          </p:nvPr>
        </p:nvSpPr>
        <p:spPr/>
        <p:txBody>
          <a:bodyPr/>
          <a:lstStyle/>
          <a:p>
            <a:fld id="{712D569C-AD6F-4D5A-A034-789B46E22DFE}" type="slidenum">
              <a:rPr lang="en-GB" smtClean="0"/>
              <a:t>23</a:t>
            </a:fld>
            <a:endParaRPr lang="en-GB"/>
          </a:p>
        </p:txBody>
      </p:sp>
    </p:spTree>
    <p:extLst>
      <p:ext uri="{BB962C8B-B14F-4D97-AF65-F5344CB8AC3E}">
        <p14:creationId xmlns:p14="http://schemas.microsoft.com/office/powerpoint/2010/main" val="2563000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lessons and resources have been created by Lat Blaylock and Fleur Dorrell in a partnership between the Catholic Bishops’ Conference through its work on the bible (‘The God who Speaks’), NATRE (who run the Spirited Arts competition) and RE Today. The lessons are free to use, and suitable for RE in any school, connecting in many ways to different schemes of work , wherever pupils use critical and creative skills to explore theological and spiritual questions. https://www.godwhospeaks.uk/ </a:t>
            </a:r>
          </a:p>
          <a:p>
            <a:r>
              <a:rPr lang="en-GB" dirty="0"/>
              <a:t>Respondents, users of the lessons, anyone who wants to send in samples of pupils’; work, please contact me, Lat Blaylock, on lat@retoday.org.uk </a:t>
            </a:r>
          </a:p>
        </p:txBody>
      </p:sp>
      <p:sp>
        <p:nvSpPr>
          <p:cNvPr id="4" name="Slide Number Placeholder 3"/>
          <p:cNvSpPr>
            <a:spLocks noGrp="1"/>
          </p:cNvSpPr>
          <p:nvPr>
            <p:ph type="sldNum" sz="quarter" idx="5"/>
          </p:nvPr>
        </p:nvSpPr>
        <p:spPr/>
        <p:txBody>
          <a:bodyPr/>
          <a:lstStyle/>
          <a:p>
            <a:fld id="{712D569C-AD6F-4D5A-A034-789B46E22DFE}" type="slidenum">
              <a:rPr lang="en-GB" smtClean="0"/>
              <a:t>29</a:t>
            </a:fld>
            <a:endParaRPr lang="en-GB"/>
          </a:p>
        </p:txBody>
      </p:sp>
    </p:spTree>
    <p:extLst>
      <p:ext uri="{BB962C8B-B14F-4D97-AF65-F5344CB8AC3E}">
        <p14:creationId xmlns:p14="http://schemas.microsoft.com/office/powerpoint/2010/main" val="2868439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578B6-FB3F-70FC-C149-9AE0B73CB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7AEC5-DE61-6B30-2479-E941E9A0E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D2D10-D3DE-B5DF-E43B-F0B4C4F79C06}"/>
              </a:ext>
            </a:extLst>
          </p:cNvPr>
          <p:cNvSpPr>
            <a:spLocks noGrp="1"/>
          </p:cNvSpPr>
          <p:nvPr>
            <p:ph type="body" idx="1"/>
          </p:nvPr>
        </p:nvSpPr>
        <p:spPr/>
        <p:txBody>
          <a:bodyPr/>
          <a:lstStyle/>
          <a:p>
            <a:r>
              <a:rPr lang="en-GB" dirty="0"/>
              <a:t>Here are some connections to the RE Directory used in Catholic RE. They are illustrative rather than exhaustive and enable teachers to consider how to use these lessons in planned RE for 11-14s. They lessons are also usable by those working from many Agreed Syllabuses and other programmes of study, as well as with 14-16s taking Core RE courses or GCSE RS papers.</a:t>
            </a:r>
          </a:p>
          <a:p>
            <a:r>
              <a:rPr lang="en-GB" dirty="0"/>
              <a:t>We invite you to share interesting examples of your pupils’ work: lat@retoday.org.uk </a:t>
            </a:r>
          </a:p>
          <a:p>
            <a:r>
              <a:rPr lang="en-GB" dirty="0"/>
              <a:t> </a:t>
            </a:r>
          </a:p>
        </p:txBody>
      </p:sp>
      <p:sp>
        <p:nvSpPr>
          <p:cNvPr id="4" name="Slide Number Placeholder 3">
            <a:extLst>
              <a:ext uri="{FF2B5EF4-FFF2-40B4-BE49-F238E27FC236}">
                <a16:creationId xmlns:a16="http://schemas.microsoft.com/office/drawing/2014/main" id="{DC9E15D0-9D4F-15B8-90E6-6B6573D2D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D569C-AD6F-4D5A-A034-789B46E22DF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606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0A18B-EF08-74F8-E912-2556C09B4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F16C-9C60-8B71-6B51-F14FB022D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33061-4066-4884-DC59-28F992D37111}"/>
              </a:ext>
            </a:extLst>
          </p:cNvPr>
          <p:cNvSpPr>
            <a:spLocks noGrp="1"/>
          </p:cNvSpPr>
          <p:nvPr>
            <p:ph type="body" idx="1"/>
          </p:nvPr>
        </p:nvSpPr>
        <p:spPr/>
        <p:txBody>
          <a:bodyPr/>
          <a:lstStyle/>
          <a:p>
            <a:r>
              <a:rPr lang="en-GB" dirty="0"/>
              <a:t>Introduce the work to pupils in these terms. You don’t have to use all four lessons in the sequence, though they will fit will with units of work about any theological topic in RE.</a:t>
            </a:r>
          </a:p>
          <a:p>
            <a:r>
              <a:rPr lang="en-GB" dirty="0"/>
              <a:t>Expect pupils to gather and debate ideas in the first three lessons in ways that enable them to be creative for themselves in lesson 4. Referring to the final task throughout this mini-unit of RE will help all pupils to bring their learning together in a final piece of work at the end. It’s important that they can create work they are proud of: time and quality resources are a great help with this. </a:t>
            </a:r>
          </a:p>
          <a:p>
            <a:endParaRPr lang="en-GB" dirty="0"/>
          </a:p>
        </p:txBody>
      </p:sp>
      <p:sp>
        <p:nvSpPr>
          <p:cNvPr id="4" name="Slide Number Placeholder 3">
            <a:extLst>
              <a:ext uri="{FF2B5EF4-FFF2-40B4-BE49-F238E27FC236}">
                <a16:creationId xmlns:a16="http://schemas.microsoft.com/office/drawing/2014/main" id="{E86A406A-B9AD-5072-4927-C6EE361BA031}"/>
              </a:ext>
            </a:extLst>
          </p:cNvPr>
          <p:cNvSpPr>
            <a:spLocks noGrp="1"/>
          </p:cNvSpPr>
          <p:nvPr>
            <p:ph type="sldNum" sz="quarter" idx="5"/>
          </p:nvPr>
        </p:nvSpPr>
        <p:spPr/>
        <p:txBody>
          <a:bodyPr/>
          <a:lstStyle/>
          <a:p>
            <a:fld id="{712D569C-AD6F-4D5A-A034-789B46E22DFE}" type="slidenum">
              <a:rPr lang="en-GB" smtClean="0"/>
              <a:t>3</a:t>
            </a:fld>
            <a:endParaRPr lang="en-GB"/>
          </a:p>
        </p:txBody>
      </p:sp>
    </p:spTree>
    <p:extLst>
      <p:ext uri="{BB962C8B-B14F-4D97-AF65-F5344CB8AC3E}">
        <p14:creationId xmlns:p14="http://schemas.microsoft.com/office/powerpoint/2010/main" val="356303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4FE86-20E2-3C41-B794-DD2F219E0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B32FD-0B85-F35C-8C23-D81E18F11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78FE2-E3B8-9E51-7C8C-C0BDFAD51CE1}"/>
              </a:ext>
            </a:extLst>
          </p:cNvPr>
          <p:cNvSpPr>
            <a:spLocks noGrp="1"/>
          </p:cNvSpPr>
          <p:nvPr>
            <p:ph type="body" idx="1"/>
          </p:nvPr>
        </p:nvSpPr>
        <p:spPr/>
        <p:txBody>
          <a:bodyPr/>
          <a:lstStyle/>
          <a:p>
            <a:r>
              <a:rPr lang="en-GB" dirty="0"/>
              <a:t>In 2025, the Catholic Bishops’ Conference co-curated an art exhibition called ‘Cloud of Witnesses’, digitally available here: www.godwhospeaks.uk/cloud-of-witnesses-art-exhibition/  </a:t>
            </a:r>
            <a:br>
              <a:rPr lang="en-GB" dirty="0"/>
            </a:br>
            <a:r>
              <a:rPr lang="en-GB" dirty="0"/>
              <a:t>‘The God who Speaks’ is a digital space where Catholic Biblical resources, insights, projects and visions are shared. </a:t>
            </a:r>
            <a:br>
              <a:rPr lang="en-GB" dirty="0"/>
            </a:br>
            <a:r>
              <a:rPr lang="en-GB" dirty="0"/>
              <a:t>For this art exhibition,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Seeking to represent different visions and insights from interfaith integrities, the exhibition has created an ongoing conversation. These art and RE lessons share some of the work.</a:t>
            </a:r>
          </a:p>
        </p:txBody>
      </p:sp>
      <p:sp>
        <p:nvSpPr>
          <p:cNvPr id="4" name="Slide Number Placeholder 3">
            <a:extLst>
              <a:ext uri="{FF2B5EF4-FFF2-40B4-BE49-F238E27FC236}">
                <a16:creationId xmlns:a16="http://schemas.microsoft.com/office/drawing/2014/main" id="{F81F6FBC-2B44-46FB-8EF4-5B60018CE7A3}"/>
              </a:ext>
            </a:extLst>
          </p:cNvPr>
          <p:cNvSpPr>
            <a:spLocks noGrp="1"/>
          </p:cNvSpPr>
          <p:nvPr>
            <p:ph type="sldNum" sz="quarter" idx="5"/>
          </p:nvPr>
        </p:nvSpPr>
        <p:spPr/>
        <p:txBody>
          <a:bodyPr/>
          <a:lstStyle/>
          <a:p>
            <a:fld id="{712D569C-AD6F-4D5A-A034-789B46E22DFE}" type="slidenum">
              <a:rPr lang="en-GB" smtClean="0"/>
              <a:t>4</a:t>
            </a:fld>
            <a:endParaRPr lang="en-GB"/>
          </a:p>
        </p:txBody>
      </p:sp>
    </p:spTree>
    <p:extLst>
      <p:ext uri="{BB962C8B-B14F-4D97-AF65-F5344CB8AC3E}">
        <p14:creationId xmlns:p14="http://schemas.microsoft.com/office/powerpoint/2010/main" val="64385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031A-239E-C3FE-4B63-E36B4C111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9261B-4EB4-B89E-C7BE-D73FE9A57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D4AF4-9B86-4E37-F09C-F050A2379E98}"/>
              </a:ext>
            </a:extLst>
          </p:cNvPr>
          <p:cNvSpPr>
            <a:spLocks noGrp="1"/>
          </p:cNvSpPr>
          <p:nvPr>
            <p:ph type="body" idx="1"/>
          </p:nvPr>
        </p:nvSpPr>
        <p:spPr/>
        <p:txBody>
          <a:bodyPr/>
          <a:lstStyle/>
          <a:p>
            <a:r>
              <a:rPr lang="en-GB" dirty="0"/>
              <a:t>There are four primary and four secondary lessons in this project, which fit well together – but teachers are welcome to use some of them as they fit in with your own RE planning and schemes of work.</a:t>
            </a:r>
          </a:p>
          <a:p>
            <a:r>
              <a:rPr lang="en-GB" dirty="0"/>
              <a:t>The partnership in creating these lessons with NATRE links powerfully to the Spirited Arts project NATRE runs each year. See examples and details here: https://www.natre.org.uk/about-natre/projects/spirited-arts/spirited-arts-gallery/2024/ </a:t>
            </a:r>
          </a:p>
        </p:txBody>
      </p:sp>
      <p:sp>
        <p:nvSpPr>
          <p:cNvPr id="4" name="Slide Number Placeholder 3">
            <a:extLst>
              <a:ext uri="{FF2B5EF4-FFF2-40B4-BE49-F238E27FC236}">
                <a16:creationId xmlns:a16="http://schemas.microsoft.com/office/drawing/2014/main" id="{AD319785-677E-C866-2800-D5EF5DAC05BF}"/>
              </a:ext>
            </a:extLst>
          </p:cNvPr>
          <p:cNvSpPr>
            <a:spLocks noGrp="1"/>
          </p:cNvSpPr>
          <p:nvPr>
            <p:ph type="sldNum" sz="quarter" idx="5"/>
          </p:nvPr>
        </p:nvSpPr>
        <p:spPr/>
        <p:txBody>
          <a:bodyPr/>
          <a:lstStyle/>
          <a:p>
            <a:fld id="{712D569C-AD6F-4D5A-A034-789B46E22DFE}" type="slidenum">
              <a:rPr lang="en-GB" smtClean="0"/>
              <a:t>5</a:t>
            </a:fld>
            <a:endParaRPr lang="en-GB"/>
          </a:p>
        </p:txBody>
      </p:sp>
    </p:spTree>
    <p:extLst>
      <p:ext uri="{BB962C8B-B14F-4D97-AF65-F5344CB8AC3E}">
        <p14:creationId xmlns:p14="http://schemas.microsoft.com/office/powerpoint/2010/main" val="145207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98219-1289-95DB-FD55-D86C2FDCB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30246-E61A-F1B4-DFDA-30111AD02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C4131-9473-27D9-4556-B533634891B8}"/>
              </a:ext>
            </a:extLst>
          </p:cNvPr>
          <p:cNvSpPr>
            <a:spLocks noGrp="1"/>
          </p:cNvSpPr>
          <p:nvPr>
            <p:ph type="body" idx="1"/>
          </p:nvPr>
        </p:nvSpPr>
        <p:spPr/>
        <p:txBody>
          <a:bodyPr/>
          <a:lstStyle/>
          <a:p>
            <a:r>
              <a:rPr lang="en-GB" dirty="0"/>
              <a:t>In 2025, the Catholic Bishops’ Conference co-curated an art exhibition called ‘Cloud of Witnesses’ Seeking to represent different visions and insights from interfaith integrities, the exhibition was a big success. These art and RE lessons share their work.  Artists were invited to show work which explored human searches for the divine in many and varied ways. Stunning work resulted, and the project enabled a link to be made to school RE. These lessons, four for primary RE and four for secondary RE, have been created to enable excellent RE which uses some of the art from the exhibition for the purposes of excellent school RE. </a:t>
            </a:r>
          </a:p>
          <a:p>
            <a:r>
              <a:rPr lang="en-GB" dirty="0"/>
              <a:t>This particular lesson engages with the Trinitarian Christian vision that ‘God was in Christ, reconciling the world to Himself’ and that Jesus of Nazareth is revealed in the Gospels to be the Christ, the Son of the Living God, God among us – the incarnation of the Divine. RE lessons don’t teach these ideas in any coercive way: pupils with all different beliefs will engage in this study, but a full-hearted appreciation of the depth of Christian belief about God in Jesus is in focus in this learning. </a:t>
            </a:r>
          </a:p>
        </p:txBody>
      </p:sp>
      <p:sp>
        <p:nvSpPr>
          <p:cNvPr id="4" name="Slide Number Placeholder 3">
            <a:extLst>
              <a:ext uri="{FF2B5EF4-FFF2-40B4-BE49-F238E27FC236}">
                <a16:creationId xmlns:a16="http://schemas.microsoft.com/office/drawing/2014/main" id="{72715548-C1CF-9296-D415-2B54E93DF11C}"/>
              </a:ext>
            </a:extLst>
          </p:cNvPr>
          <p:cNvSpPr>
            <a:spLocks noGrp="1"/>
          </p:cNvSpPr>
          <p:nvPr>
            <p:ph type="sldNum" sz="quarter" idx="5"/>
          </p:nvPr>
        </p:nvSpPr>
        <p:spPr/>
        <p:txBody>
          <a:bodyPr/>
          <a:lstStyle/>
          <a:p>
            <a:fld id="{712D569C-AD6F-4D5A-A034-789B46E22DFE}" type="slidenum">
              <a:rPr lang="en-GB" smtClean="0"/>
              <a:t>6</a:t>
            </a:fld>
            <a:endParaRPr lang="en-GB"/>
          </a:p>
        </p:txBody>
      </p:sp>
    </p:spTree>
    <p:extLst>
      <p:ext uri="{BB962C8B-B14F-4D97-AF65-F5344CB8AC3E}">
        <p14:creationId xmlns:p14="http://schemas.microsoft.com/office/powerpoint/2010/main" val="328162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four slides approach the learning through two vibrant and intriguing works of art that reflect on questions about who Jesus Christ is for us today. The fist slide in each case asks simple questions that encourage observational responses. The second of the slides asks theological and philosophical questions, which probably need more teacher input to guide discussion.</a:t>
            </a:r>
          </a:p>
        </p:txBody>
      </p:sp>
      <p:sp>
        <p:nvSpPr>
          <p:cNvPr id="4" name="Slide Number Placeholder 3"/>
          <p:cNvSpPr>
            <a:spLocks noGrp="1"/>
          </p:cNvSpPr>
          <p:nvPr>
            <p:ph type="sldNum" sz="quarter" idx="5"/>
          </p:nvPr>
        </p:nvSpPr>
        <p:spPr/>
        <p:txBody>
          <a:bodyPr/>
          <a:lstStyle/>
          <a:p>
            <a:fld id="{712D569C-AD6F-4D5A-A034-789B46E22DFE}" type="slidenum">
              <a:rPr lang="en-GB" smtClean="0"/>
              <a:t>7</a:t>
            </a:fld>
            <a:endParaRPr lang="en-GB"/>
          </a:p>
        </p:txBody>
      </p:sp>
    </p:spTree>
    <p:extLst>
      <p:ext uri="{BB962C8B-B14F-4D97-AF65-F5344CB8AC3E}">
        <p14:creationId xmlns:p14="http://schemas.microsoft.com/office/powerpoint/2010/main" val="4245256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DDC1C-14FB-9209-0506-41A88D54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6EB91-23E6-6977-8D9C-231DB9CAE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BF946-A0A2-A73B-2885-1EE657A80BCB}"/>
              </a:ext>
            </a:extLst>
          </p:cNvPr>
          <p:cNvSpPr>
            <a:spLocks noGrp="1"/>
          </p:cNvSpPr>
          <p:nvPr>
            <p:ph type="body" idx="1"/>
          </p:nvPr>
        </p:nvSpPr>
        <p:spPr/>
        <p:txBody>
          <a:bodyPr/>
          <a:lstStyle/>
          <a:p>
            <a:r>
              <a:rPr lang="en-GB" dirty="0"/>
              <a:t>These discussion points ask theological and philosophical questions, which probably need more teacher input to guide discussion. It’s worth recording the best ideas the class come up with, and using them again later in your course. </a:t>
            </a:r>
          </a:p>
        </p:txBody>
      </p:sp>
      <p:sp>
        <p:nvSpPr>
          <p:cNvPr id="4" name="Slide Number Placeholder 3">
            <a:extLst>
              <a:ext uri="{FF2B5EF4-FFF2-40B4-BE49-F238E27FC236}">
                <a16:creationId xmlns:a16="http://schemas.microsoft.com/office/drawing/2014/main" id="{C1926BEA-F224-ED84-CE36-AD067E4DFFB2}"/>
              </a:ext>
            </a:extLst>
          </p:cNvPr>
          <p:cNvSpPr>
            <a:spLocks noGrp="1"/>
          </p:cNvSpPr>
          <p:nvPr>
            <p:ph type="sldNum" sz="quarter" idx="5"/>
          </p:nvPr>
        </p:nvSpPr>
        <p:spPr/>
        <p:txBody>
          <a:bodyPr/>
          <a:lstStyle/>
          <a:p>
            <a:fld id="{712D569C-AD6F-4D5A-A034-789B46E22DFE}" type="slidenum">
              <a:rPr lang="en-GB" smtClean="0"/>
              <a:t>8</a:t>
            </a:fld>
            <a:endParaRPr lang="en-GB"/>
          </a:p>
        </p:txBody>
      </p:sp>
    </p:spTree>
    <p:extLst>
      <p:ext uri="{BB962C8B-B14F-4D97-AF65-F5344CB8AC3E}">
        <p14:creationId xmlns:p14="http://schemas.microsoft.com/office/powerpoint/2010/main" val="33373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observational questions on this slide lead into the theological ones which follow on the next slide – students will need teacher input to do the ‘digging deeper’ suggested.</a:t>
            </a:r>
          </a:p>
        </p:txBody>
      </p:sp>
      <p:sp>
        <p:nvSpPr>
          <p:cNvPr id="4" name="Slide Number Placeholder 3"/>
          <p:cNvSpPr>
            <a:spLocks noGrp="1"/>
          </p:cNvSpPr>
          <p:nvPr>
            <p:ph type="sldNum" sz="quarter" idx="5"/>
          </p:nvPr>
        </p:nvSpPr>
        <p:spPr/>
        <p:txBody>
          <a:bodyPr/>
          <a:lstStyle/>
          <a:p>
            <a:fld id="{712D569C-AD6F-4D5A-A034-789B46E22DFE}" type="slidenum">
              <a:rPr lang="en-GB" smtClean="0"/>
              <a:t>9</a:t>
            </a:fld>
            <a:endParaRPr lang="en-GB"/>
          </a:p>
        </p:txBody>
      </p:sp>
    </p:spTree>
    <p:extLst>
      <p:ext uri="{BB962C8B-B14F-4D97-AF65-F5344CB8AC3E}">
        <p14:creationId xmlns:p14="http://schemas.microsoft.com/office/powerpoint/2010/main" val="3023628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4/30/2026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174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4/30/2026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5749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4/30/2026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61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391E3A-0F1D-4361-BE3D-FDC0E30AD5C8}" type="slidenum">
              <a:rPr lang="en-US"/>
              <a:pPr>
                <a:defRPr/>
              </a:pPr>
              <a:t>‹#›</a:t>
            </a:fld>
            <a:endParaRPr lang="en-US"/>
          </a:p>
        </p:txBody>
      </p:sp>
    </p:spTree>
    <p:extLst>
      <p:ext uri="{BB962C8B-B14F-4D97-AF65-F5344CB8AC3E}">
        <p14:creationId xmlns:p14="http://schemas.microsoft.com/office/powerpoint/2010/main" val="53421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AC0074-2832-4632-9778-96DEDF3D75CC}" type="slidenum">
              <a:rPr lang="en-US"/>
              <a:pPr>
                <a:defRPr/>
              </a:pPr>
              <a:t>‹#›</a:t>
            </a:fld>
            <a:endParaRPr lang="en-US"/>
          </a:p>
        </p:txBody>
      </p:sp>
    </p:spTree>
    <p:extLst>
      <p:ext uri="{BB962C8B-B14F-4D97-AF65-F5344CB8AC3E}">
        <p14:creationId xmlns:p14="http://schemas.microsoft.com/office/powerpoint/2010/main" val="1058835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C8767-BE51-42BC-BAF6-9D22CEC1153C}" type="slidenum">
              <a:rPr lang="en-US"/>
              <a:pPr>
                <a:defRPr/>
              </a:pPr>
              <a:t>‹#›</a:t>
            </a:fld>
            <a:endParaRPr lang="en-US"/>
          </a:p>
        </p:txBody>
      </p:sp>
    </p:spTree>
    <p:extLst>
      <p:ext uri="{BB962C8B-B14F-4D97-AF65-F5344CB8AC3E}">
        <p14:creationId xmlns:p14="http://schemas.microsoft.com/office/powerpoint/2010/main" val="2781661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C92BC6-2DAD-4659-A8BE-841DDD56E6D6}" type="slidenum">
              <a:rPr lang="en-US"/>
              <a:pPr>
                <a:defRPr/>
              </a:pPr>
              <a:t>‹#›</a:t>
            </a:fld>
            <a:endParaRPr lang="en-US"/>
          </a:p>
        </p:txBody>
      </p:sp>
    </p:spTree>
    <p:extLst>
      <p:ext uri="{BB962C8B-B14F-4D97-AF65-F5344CB8AC3E}">
        <p14:creationId xmlns:p14="http://schemas.microsoft.com/office/powerpoint/2010/main" val="1948301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43D37B1-0929-4254-9142-68FE08D17750}" type="slidenum">
              <a:rPr lang="en-US"/>
              <a:pPr>
                <a:defRPr/>
              </a:pPr>
              <a:t>‹#›</a:t>
            </a:fld>
            <a:endParaRPr lang="en-US"/>
          </a:p>
        </p:txBody>
      </p:sp>
    </p:spTree>
    <p:extLst>
      <p:ext uri="{BB962C8B-B14F-4D97-AF65-F5344CB8AC3E}">
        <p14:creationId xmlns:p14="http://schemas.microsoft.com/office/powerpoint/2010/main" val="3713600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01E64D-355C-4D4C-9ABB-59B6DC3417FA}" type="slidenum">
              <a:rPr lang="en-US"/>
              <a:pPr>
                <a:defRPr/>
              </a:pPr>
              <a:t>‹#›</a:t>
            </a:fld>
            <a:endParaRPr lang="en-US"/>
          </a:p>
        </p:txBody>
      </p:sp>
    </p:spTree>
    <p:extLst>
      <p:ext uri="{BB962C8B-B14F-4D97-AF65-F5344CB8AC3E}">
        <p14:creationId xmlns:p14="http://schemas.microsoft.com/office/powerpoint/2010/main" val="3360267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C3BC35-3E8F-4A4D-8030-7E6CF37C515D}" type="slidenum">
              <a:rPr lang="en-US"/>
              <a:pPr>
                <a:defRPr/>
              </a:pPr>
              <a:t>‹#›</a:t>
            </a:fld>
            <a:endParaRPr lang="en-US"/>
          </a:p>
        </p:txBody>
      </p:sp>
    </p:spTree>
    <p:extLst>
      <p:ext uri="{BB962C8B-B14F-4D97-AF65-F5344CB8AC3E}">
        <p14:creationId xmlns:p14="http://schemas.microsoft.com/office/powerpoint/2010/main" val="218640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3330E5-8770-4C0A-9B07-9770B76B6D5C}" type="slidenum">
              <a:rPr lang="en-US"/>
              <a:pPr>
                <a:defRPr/>
              </a:pPr>
              <a:t>‹#›</a:t>
            </a:fld>
            <a:endParaRPr lang="en-US"/>
          </a:p>
        </p:txBody>
      </p:sp>
    </p:spTree>
    <p:extLst>
      <p:ext uri="{BB962C8B-B14F-4D97-AF65-F5344CB8AC3E}">
        <p14:creationId xmlns:p14="http://schemas.microsoft.com/office/powerpoint/2010/main" val="358025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4/30/2026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7190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31262F-F2B4-41A3-8F03-73C2818BDE60}" type="slidenum">
              <a:rPr lang="en-US"/>
              <a:pPr>
                <a:defRPr/>
              </a:pPr>
              <a:t>‹#›</a:t>
            </a:fld>
            <a:endParaRPr lang="en-US"/>
          </a:p>
        </p:txBody>
      </p:sp>
    </p:spTree>
    <p:extLst>
      <p:ext uri="{BB962C8B-B14F-4D97-AF65-F5344CB8AC3E}">
        <p14:creationId xmlns:p14="http://schemas.microsoft.com/office/powerpoint/2010/main" val="1495556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A99304-CCE0-4AC8-9D40-5F85329A7424}" type="slidenum">
              <a:rPr lang="en-US"/>
              <a:pPr>
                <a:defRPr/>
              </a:pPr>
              <a:t>‹#›</a:t>
            </a:fld>
            <a:endParaRPr lang="en-US"/>
          </a:p>
        </p:txBody>
      </p:sp>
    </p:spTree>
    <p:extLst>
      <p:ext uri="{BB962C8B-B14F-4D97-AF65-F5344CB8AC3E}">
        <p14:creationId xmlns:p14="http://schemas.microsoft.com/office/powerpoint/2010/main" val="1423159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451850-395C-4F5B-9F97-6EA6216D817C}" type="slidenum">
              <a:rPr lang="en-US"/>
              <a:pPr>
                <a:defRPr/>
              </a:pPr>
              <a:t>‹#›</a:t>
            </a:fld>
            <a:endParaRPr lang="en-US"/>
          </a:p>
        </p:txBody>
      </p:sp>
    </p:spTree>
    <p:extLst>
      <p:ext uri="{BB962C8B-B14F-4D97-AF65-F5344CB8AC3E}">
        <p14:creationId xmlns:p14="http://schemas.microsoft.com/office/powerpoint/2010/main" val="181458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4/30/2026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55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4/30/2026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135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4/30/2026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8820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4/30/2026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31512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4/30/2026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91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4/30/2026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6703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4/30/2026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4046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4/30/2026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7976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8C98DA30-9912-490C-B106-41F2D61A42E3}" type="slidenum">
              <a:rPr lang="en-US"/>
              <a:pPr>
                <a:defRPr/>
              </a:pPr>
              <a:t>‹#›</a:t>
            </a:fld>
            <a:endParaRPr lang="en-US"/>
          </a:p>
        </p:txBody>
      </p:sp>
    </p:spTree>
    <p:extLst>
      <p:ext uri="{BB962C8B-B14F-4D97-AF65-F5344CB8AC3E}">
        <p14:creationId xmlns:p14="http://schemas.microsoft.com/office/powerpoint/2010/main" val="15999722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godwhospeaks.uk/cloud-of-witnesses-art-exhibi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The colorful explosion of powder on a black background">
            <a:extLst>
              <a:ext uri="{FF2B5EF4-FFF2-40B4-BE49-F238E27FC236}">
                <a16:creationId xmlns:a16="http://schemas.microsoft.com/office/drawing/2014/main" id="{25F65040-C15A-DCEC-B84D-6A5C8D86D5A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00404" y="1"/>
            <a:ext cx="12191999" cy="6857999"/>
          </a:xfrm>
          <a:prstGeom prst="rect">
            <a:avLst/>
          </a:prstGeom>
        </p:spPr>
      </p:pic>
      <p:sp>
        <p:nvSpPr>
          <p:cNvPr id="18" name="Rectangle 17">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C52EA65-EB56-E7C6-7BB4-78CC1C22FE7E}"/>
              </a:ext>
            </a:extLst>
          </p:cNvPr>
          <p:cNvSpPr>
            <a:spLocks noGrp="1"/>
          </p:cNvSpPr>
          <p:nvPr>
            <p:ph type="ctrTitle"/>
          </p:nvPr>
        </p:nvSpPr>
        <p:spPr>
          <a:xfrm>
            <a:off x="468090" y="1220900"/>
            <a:ext cx="6634269" cy="3640303"/>
          </a:xfrm>
        </p:spPr>
        <p:txBody>
          <a:bodyPr anchor="t">
            <a:normAutofit fontScale="90000"/>
          </a:bodyPr>
          <a:lstStyle/>
          <a:p>
            <a:r>
              <a:rPr lang="en-GB" sz="6000" dirty="0">
                <a:solidFill>
                  <a:srgbClr val="FFFFFF"/>
                </a:solidFill>
              </a:rPr>
              <a:t>Searching for God</a:t>
            </a:r>
            <a:br>
              <a:rPr lang="en-GB" sz="6000" dirty="0">
                <a:solidFill>
                  <a:srgbClr val="FFFFFF"/>
                </a:solidFill>
              </a:rPr>
            </a:br>
            <a:r>
              <a:rPr lang="en-GB" sz="6000" dirty="0">
                <a:solidFill>
                  <a:srgbClr val="FFFFFF"/>
                </a:solidFill>
              </a:rPr>
              <a:t>Secondary Lesson 1</a:t>
            </a:r>
            <a:br>
              <a:rPr lang="en-GB" sz="6000" dirty="0">
                <a:solidFill>
                  <a:srgbClr val="FFFFFF"/>
                </a:solidFill>
              </a:rPr>
            </a:br>
            <a:r>
              <a:rPr lang="en-GB" sz="6000" dirty="0">
                <a:solidFill>
                  <a:srgbClr val="FFFFFF"/>
                </a:solidFill>
              </a:rPr>
              <a:t>God in Jesus?</a:t>
            </a:r>
          </a:p>
        </p:txBody>
      </p:sp>
      <p:sp>
        <p:nvSpPr>
          <p:cNvPr id="3" name="Subtitle 2">
            <a:extLst>
              <a:ext uri="{FF2B5EF4-FFF2-40B4-BE49-F238E27FC236}">
                <a16:creationId xmlns:a16="http://schemas.microsoft.com/office/drawing/2014/main" id="{79D0A5D0-0AA3-D6B0-10F3-729550183D56}"/>
              </a:ext>
            </a:extLst>
          </p:cNvPr>
          <p:cNvSpPr>
            <a:spLocks noGrp="1"/>
          </p:cNvSpPr>
          <p:nvPr>
            <p:ph type="subTitle" idx="1"/>
          </p:nvPr>
        </p:nvSpPr>
        <p:spPr>
          <a:xfrm>
            <a:off x="468090" y="4861204"/>
            <a:ext cx="9243952" cy="1419280"/>
          </a:xfrm>
        </p:spPr>
        <p:txBody>
          <a:bodyPr anchor="t">
            <a:normAutofit fontScale="47500" lnSpcReduction="20000"/>
          </a:bodyPr>
          <a:lstStyle/>
          <a:p>
            <a:r>
              <a:rPr lang="en-GB" sz="3800" dirty="0">
                <a:solidFill>
                  <a:srgbClr val="FFFFFF"/>
                </a:solidFill>
                <a:latin typeface="Abadi" panose="020B0604020104020204" pitchFamily="34" charset="0"/>
              </a:rPr>
              <a:t>Creative and thoughtful RE Lessons which use inspirational art from the exhibition ‘Cloud of Witnesses’ CO-CURATED by ‘The God who Speaks.’</a:t>
            </a:r>
          </a:p>
          <a:p>
            <a:r>
              <a:rPr lang="en-GB" sz="2900" dirty="0">
                <a:hlinkClick r:id="rId4"/>
              </a:rPr>
              <a:t>www.godwhospeaks.uk/cloud-of-witnesses-art-exhibition/</a:t>
            </a:r>
            <a:r>
              <a:rPr lang="en-GB" sz="2900" dirty="0"/>
              <a:t> </a:t>
            </a:r>
            <a:endParaRPr lang="en-GB" sz="2900" dirty="0">
              <a:solidFill>
                <a:srgbClr val="FFFFFF"/>
              </a:solidFill>
              <a:latin typeface="Abadi" panose="020B0604020104020204" pitchFamily="34" charset="0"/>
            </a:endParaRPr>
          </a:p>
        </p:txBody>
      </p:sp>
      <p:cxnSp>
        <p:nvCxnSpPr>
          <p:cNvPr id="20" name="Straight Connector 19">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9634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41D0C-3FA7-174E-276D-42CB7C7226C4}"/>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5D49B-7D72-C920-DE89-F98470A28AA8}"/>
              </a:ext>
            </a:extLst>
          </p:cNvPr>
          <p:cNvSpPr>
            <a:spLocks noGrp="1"/>
          </p:cNvSpPr>
          <p:nvPr>
            <p:ph type="title"/>
          </p:nvPr>
        </p:nvSpPr>
        <p:spPr>
          <a:xfrm>
            <a:off x="6943861" y="431533"/>
            <a:ext cx="4660300" cy="1057564"/>
          </a:xfrm>
        </p:spPr>
        <p:txBody>
          <a:bodyPr vert="horz" lIns="91440" tIns="45720" rIns="91440" bIns="45720" rtlCol="0" anchor="t">
            <a:noAutofit/>
          </a:bodyPr>
          <a:lstStyle/>
          <a:p>
            <a:pPr>
              <a:lnSpc>
                <a:spcPct val="90000"/>
              </a:lnSpc>
            </a:pPr>
            <a:r>
              <a:rPr lang="en-US" sz="2400" dirty="0"/>
              <a:t>Digging deeper</a:t>
            </a:r>
            <a:br>
              <a:rPr lang="en-US" sz="2400" dirty="0"/>
            </a:br>
            <a:r>
              <a:rPr lang="en-US" sz="2400" dirty="0"/>
              <a:t>Constance MacIntosh Smith. </a:t>
            </a:r>
            <a:br>
              <a:rPr lang="en-US" sz="2400" dirty="0"/>
            </a:br>
            <a:r>
              <a:rPr lang="en-US" sz="2400" dirty="0"/>
              <a:t>‘Our Lord of East London’ (2021).</a:t>
            </a:r>
          </a:p>
        </p:txBody>
      </p:sp>
      <p:pic>
        <p:nvPicPr>
          <p:cNvPr id="7" name="Picture 6">
            <a:extLst>
              <a:ext uri="{FF2B5EF4-FFF2-40B4-BE49-F238E27FC236}">
                <a16:creationId xmlns:a16="http://schemas.microsoft.com/office/drawing/2014/main" id="{25903561-91A0-2CF0-EA44-4BCBE5A73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 y="184738"/>
            <a:ext cx="5501640" cy="6510816"/>
          </a:xfrm>
          <a:prstGeom prst="rect">
            <a:avLst/>
          </a:prstGeom>
          <a:ln>
            <a:solidFill>
              <a:schemeClr val="tx1"/>
            </a:solidFill>
          </a:ln>
        </p:spPr>
      </p:pic>
      <p:cxnSp>
        <p:nvCxnSpPr>
          <p:cNvPr id="35" name="Straight Connector 34">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6630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F966697-1CC4-1760-B6E4-B03C264762BD}"/>
              </a:ext>
            </a:extLst>
          </p:cNvPr>
          <p:cNvSpPr txBox="1"/>
          <p:nvPr/>
        </p:nvSpPr>
        <p:spPr>
          <a:xfrm>
            <a:off x="5866301" y="1734072"/>
            <a:ext cx="5737860" cy="4892519"/>
          </a:xfrm>
          <a:prstGeom prst="rect">
            <a:avLst/>
          </a:prstGeom>
        </p:spPr>
        <p:txBody>
          <a:bodyPr vert="horz" lIns="91440" tIns="45720" rIns="91440" bIns="45720" rtlCol="0">
            <a:normAutofit fontScale="92500"/>
          </a:bodyPr>
          <a:lstStyle/>
          <a:p>
            <a:pPr marL="342900" indent="-342900">
              <a:lnSpc>
                <a:spcPct val="110000"/>
              </a:lnSpc>
              <a:spcAft>
                <a:spcPts val="600"/>
              </a:spcAft>
              <a:buSzPct val="87000"/>
              <a:buFont typeface="Arial" panose="020B0604020202020204" pitchFamily="34" charset="0"/>
              <a:buChar char="•"/>
            </a:pPr>
            <a:r>
              <a:rPr lang="en-US" sz="2400" b="1" dirty="0"/>
              <a:t>In Saint John’s Gospel the writer says: </a:t>
            </a:r>
            <a:br>
              <a:rPr lang="en-US" sz="2400" b="1" dirty="0"/>
            </a:br>
            <a:r>
              <a:rPr lang="en-US" sz="2400" b="1" i="1" dirty="0">
                <a:solidFill>
                  <a:srgbClr val="0070C0"/>
                </a:solidFill>
              </a:rPr>
              <a:t>‘The Word became flesh and lived among us, full of grace and truth.” </a:t>
            </a:r>
            <a:br>
              <a:rPr lang="en-US" sz="2400" b="1" i="1" dirty="0">
                <a:solidFill>
                  <a:srgbClr val="0070C0"/>
                </a:solidFill>
              </a:rPr>
            </a:br>
            <a:r>
              <a:rPr lang="en-US" sz="2400" b="1" dirty="0"/>
              <a:t>This idea of incarnation, that God became human in Jesus, is important in making sense of this painting. </a:t>
            </a:r>
            <a:br>
              <a:rPr lang="en-US" sz="2400" b="1" dirty="0"/>
            </a:br>
            <a:r>
              <a:rPr lang="en-US" sz="2400" b="1" dirty="0"/>
              <a:t>What is the artist saying about Jesus?</a:t>
            </a:r>
          </a:p>
          <a:p>
            <a:pPr marL="342900" indent="-342900">
              <a:lnSpc>
                <a:spcPct val="110000"/>
              </a:lnSpc>
              <a:spcAft>
                <a:spcPts val="600"/>
              </a:spcAft>
              <a:buSzPct val="87000"/>
              <a:buFont typeface="Arial" panose="020B0604020202020204" pitchFamily="34" charset="0"/>
              <a:buChar char="•"/>
            </a:pPr>
            <a:r>
              <a:rPr lang="en-US" sz="2400" b="1" i="1" dirty="0">
                <a:solidFill>
                  <a:srgbClr val="0070C0"/>
                </a:solidFill>
              </a:rPr>
              <a:t>‘God was Man in Palestine / And lives today in bread and wine’ </a:t>
            </a:r>
            <a:r>
              <a:rPr lang="en-US" sz="2400" b="1" dirty="0"/>
              <a:t>(from a poem by John Betjeman). </a:t>
            </a:r>
            <a:br>
              <a:rPr lang="en-US" sz="2400" b="1" dirty="0"/>
            </a:br>
            <a:r>
              <a:rPr lang="en-US" sz="2400" b="1" dirty="0"/>
              <a:t>Why do you think the artist chose to include the bread and wine in the picture?</a:t>
            </a:r>
          </a:p>
        </p:txBody>
      </p:sp>
    </p:spTree>
    <p:extLst>
      <p:ext uri="{BB962C8B-B14F-4D97-AF65-F5344CB8AC3E}">
        <p14:creationId xmlns:p14="http://schemas.microsoft.com/office/powerpoint/2010/main" val="42116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BB0D-C90E-A2C0-A44A-74323AECE60F}"/>
              </a:ext>
            </a:extLst>
          </p:cNvPr>
          <p:cNvSpPr>
            <a:spLocks noGrp="1"/>
          </p:cNvSpPr>
          <p:nvPr>
            <p:ph type="title"/>
          </p:nvPr>
        </p:nvSpPr>
        <p:spPr>
          <a:xfrm>
            <a:off x="640079" y="1278449"/>
            <a:ext cx="10890929" cy="923330"/>
          </a:xfrm>
        </p:spPr>
        <p:txBody>
          <a:bodyPr>
            <a:normAutofit fontScale="90000"/>
          </a:bodyPr>
          <a:lstStyle/>
          <a:p>
            <a:r>
              <a:rPr lang="en-GB" dirty="0"/>
              <a:t>Bible teachings and ideas about Jesus from the Christian New Testament.</a:t>
            </a:r>
          </a:p>
        </p:txBody>
      </p:sp>
      <p:sp>
        <p:nvSpPr>
          <p:cNvPr id="3" name="Content Placeholder 2">
            <a:extLst>
              <a:ext uri="{FF2B5EF4-FFF2-40B4-BE49-F238E27FC236}">
                <a16:creationId xmlns:a16="http://schemas.microsoft.com/office/drawing/2014/main" id="{6FA032F1-98EF-4C8E-EE17-AFE9C51C4B7F}"/>
              </a:ext>
            </a:extLst>
          </p:cNvPr>
          <p:cNvSpPr>
            <a:spLocks noGrp="1"/>
          </p:cNvSpPr>
          <p:nvPr>
            <p:ph sz="half" idx="1"/>
          </p:nvPr>
        </p:nvSpPr>
        <p:spPr>
          <a:xfrm>
            <a:off x="678175" y="2636478"/>
            <a:ext cx="5212080" cy="3698222"/>
          </a:xfrm>
        </p:spPr>
        <p:txBody>
          <a:bodyPr>
            <a:normAutofit lnSpcReduction="10000"/>
          </a:bodyPr>
          <a:lstStyle/>
          <a:p>
            <a:pPr marL="0" indent="0">
              <a:buNone/>
            </a:pPr>
            <a:r>
              <a:rPr lang="en-GB" sz="2100" b="1" dirty="0">
                <a:solidFill>
                  <a:schemeClr val="accent1"/>
                </a:solidFill>
              </a:rPr>
              <a:t>In the Bible, Letter to the Hebrews, 1:1-3, the writer says this about God in Jesus:</a:t>
            </a:r>
          </a:p>
          <a:p>
            <a:pPr marL="0" indent="0">
              <a:buNone/>
            </a:pPr>
            <a:r>
              <a:rPr lang="en-GB" sz="2100" b="1" i="1" dirty="0">
                <a:solidFill>
                  <a:schemeClr val="accent1"/>
                </a:solidFill>
              </a:rPr>
              <a:t>“In previous times, God spoke to our ancestors in many and various ways through the Prophets, but in these last days he has spoken to us through his Son… through whom he created the universe. He – Jesus -  is the reflection of God’s glory, the perfect expression of his very being.”</a:t>
            </a:r>
          </a:p>
        </p:txBody>
      </p:sp>
      <p:sp>
        <p:nvSpPr>
          <p:cNvPr id="4" name="Content Placeholder 3">
            <a:extLst>
              <a:ext uri="{FF2B5EF4-FFF2-40B4-BE49-F238E27FC236}">
                <a16:creationId xmlns:a16="http://schemas.microsoft.com/office/drawing/2014/main" id="{B65869CA-DC98-2C60-9BBD-C37B67D85FAC}"/>
              </a:ext>
            </a:extLst>
          </p:cNvPr>
          <p:cNvSpPr>
            <a:spLocks noGrp="1"/>
          </p:cNvSpPr>
          <p:nvPr>
            <p:ph sz="half" idx="2"/>
          </p:nvPr>
        </p:nvSpPr>
        <p:spPr>
          <a:xfrm>
            <a:off x="6340961" y="2494862"/>
            <a:ext cx="5556240" cy="3981454"/>
          </a:xfrm>
        </p:spPr>
        <p:txBody>
          <a:bodyPr>
            <a:normAutofit lnSpcReduction="10000"/>
          </a:bodyPr>
          <a:lstStyle/>
          <a:p>
            <a:pPr marL="0" indent="0">
              <a:buNone/>
            </a:pPr>
            <a:r>
              <a:rPr lang="en-GB" sz="2100" b="1" dirty="0">
                <a:solidFill>
                  <a:srgbClr val="7030A0"/>
                </a:solidFill>
              </a:rPr>
              <a:t>In the Bible, Mark 14:22-24, the Gospel writer describes Jesus’ Last Supper:</a:t>
            </a:r>
          </a:p>
          <a:p>
            <a:pPr marL="0" indent="0">
              <a:buNone/>
            </a:pPr>
            <a:r>
              <a:rPr lang="en-GB" sz="2100" b="1" i="1" dirty="0">
                <a:solidFill>
                  <a:srgbClr val="7030A0"/>
                </a:solidFill>
              </a:rPr>
              <a:t>“While they were eating, Jesus took bread, and after he had pronounced the blessing, he broke it and gave it to them, saying, “Take it; this is my body.” Then he took a cup, and after offering thanks he gave it to them. After they all drank from it, he said to them, “This is my blood of the covenant, which will be shed on behalf of many.”</a:t>
            </a:r>
          </a:p>
        </p:txBody>
      </p:sp>
      <p:sp>
        <p:nvSpPr>
          <p:cNvPr id="5" name="TextBox 4">
            <a:extLst>
              <a:ext uri="{FF2B5EF4-FFF2-40B4-BE49-F238E27FC236}">
                <a16:creationId xmlns:a16="http://schemas.microsoft.com/office/drawing/2014/main" id="{FEC37AA4-6BC0-BFEF-3DA1-D7E61FCEDCB7}"/>
              </a:ext>
            </a:extLst>
          </p:cNvPr>
          <p:cNvSpPr txBox="1"/>
          <p:nvPr/>
        </p:nvSpPr>
        <p:spPr>
          <a:xfrm>
            <a:off x="5890255" y="223670"/>
            <a:ext cx="5848953" cy="923330"/>
          </a:xfrm>
          <a:prstGeom prst="rect">
            <a:avLst/>
          </a:prstGeom>
          <a:solidFill>
            <a:schemeClr val="accent1"/>
          </a:solidFill>
        </p:spPr>
        <p:txBody>
          <a:bodyPr wrap="square" rtlCol="0">
            <a:spAutoFit/>
          </a:bodyPr>
          <a:lstStyle/>
          <a:p>
            <a:r>
              <a:rPr lang="en-GB" b="1" dirty="0">
                <a:solidFill>
                  <a:schemeClr val="bg2"/>
                </a:solidFill>
              </a:rPr>
              <a:t>How do you think the two paintings we have looked at are connected to the ideas in these Bible quotes? Discuss carefully…</a:t>
            </a:r>
          </a:p>
        </p:txBody>
      </p:sp>
    </p:spTree>
    <p:extLst>
      <p:ext uri="{BB962C8B-B14F-4D97-AF65-F5344CB8AC3E}">
        <p14:creationId xmlns:p14="http://schemas.microsoft.com/office/powerpoint/2010/main" val="254620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DD0D0-377C-C9E6-2FE6-F9E716C68746}"/>
              </a:ext>
            </a:extLst>
          </p:cNvPr>
          <p:cNvSpPr>
            <a:spLocks noGrp="1"/>
          </p:cNvSpPr>
          <p:nvPr>
            <p:ph type="title"/>
          </p:nvPr>
        </p:nvSpPr>
        <p:spPr>
          <a:xfrm>
            <a:off x="990600" y="0"/>
            <a:ext cx="10168106" cy="955515"/>
          </a:xfrm>
        </p:spPr>
        <p:txBody>
          <a:bodyPr vert="horz" lIns="91440" tIns="45720" rIns="91440" bIns="45720" rtlCol="0" anchor="t">
            <a:normAutofit/>
          </a:bodyPr>
          <a:lstStyle/>
          <a:p>
            <a:pPr algn="ctr">
              <a:lnSpc>
                <a:spcPct val="90000"/>
              </a:lnSpc>
            </a:pPr>
            <a:r>
              <a:rPr lang="en-US" sz="2000" dirty="0"/>
              <a:t> Discussion: how are the two works of art connected to these ideas: Bread and wine? </a:t>
            </a:r>
            <a:br>
              <a:rPr lang="en-US" sz="2000" dirty="0"/>
            </a:br>
            <a:r>
              <a:rPr lang="en-US" sz="2000" dirty="0"/>
              <a:t>The body and blood of Jesus? God speaking to us? A covenant between God and humanity? Sacrifice? The reflection of God’s Glory?  God our creator? Blessing? </a:t>
            </a:r>
          </a:p>
        </p:txBody>
      </p:sp>
      <p:cxnSp>
        <p:nvCxnSpPr>
          <p:cNvPr id="37" name="Straight Connector 36">
            <a:extLst>
              <a:ext uri="{FF2B5EF4-FFF2-40B4-BE49-F238E27FC236}">
                <a16:creationId xmlns:a16="http://schemas.microsoft.com/office/drawing/2014/main" id="{6CE0D2A5-C167-FB61-F32A-674B344F2D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914400"/>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17D6DC5-5763-1CF6-B0C9-4ED20559AB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2213" y="1161863"/>
            <a:ext cx="4705541" cy="5568689"/>
          </a:xfrm>
          <a:prstGeom prst="rect">
            <a:avLst/>
          </a:prstGeom>
          <a:ln>
            <a:solidFill>
              <a:schemeClr val="tx1"/>
            </a:solidFill>
          </a:ln>
        </p:spPr>
      </p:pic>
      <p:pic>
        <p:nvPicPr>
          <p:cNvPr id="11" name="Content Placeholder 10" descr="A person with a crown on his head&#10;&#10;AI-generated content may be incorrect.">
            <a:extLst>
              <a:ext uri="{FF2B5EF4-FFF2-40B4-BE49-F238E27FC236}">
                <a16:creationId xmlns:a16="http://schemas.microsoft.com/office/drawing/2014/main" id="{7AEB2CFE-6A0A-A09A-57F9-86B56F88FB71}"/>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182500" y="1123029"/>
            <a:ext cx="5414296" cy="5414296"/>
          </a:xfrm>
          <a:prstGeom prst="rect">
            <a:avLst/>
          </a:prstGeom>
        </p:spPr>
      </p:pic>
    </p:spTree>
    <p:extLst>
      <p:ext uri="{BB962C8B-B14F-4D97-AF65-F5344CB8AC3E}">
        <p14:creationId xmlns:p14="http://schemas.microsoft.com/office/powerpoint/2010/main" val="119161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E15A80-614C-787E-50DA-DE4BFA010025}"/>
              </a:ext>
            </a:extLst>
          </p:cNvPr>
          <p:cNvSpPr txBox="1"/>
          <p:nvPr/>
        </p:nvSpPr>
        <p:spPr>
          <a:xfrm>
            <a:off x="9576139" y="613610"/>
            <a:ext cx="2491540" cy="5355312"/>
          </a:xfrm>
          <a:prstGeom prst="rect">
            <a:avLst/>
          </a:prstGeom>
          <a:noFill/>
        </p:spPr>
        <p:txBody>
          <a:bodyPr wrap="square" rtlCol="0">
            <a:spAutoFit/>
          </a:bodyPr>
          <a:lstStyle/>
          <a:p>
            <a:r>
              <a:rPr lang="en-GB" dirty="0"/>
              <a:t>This thinking frame is called ‘5 Observations, 5 Reflections.’</a:t>
            </a:r>
          </a:p>
          <a:p>
            <a:endParaRPr lang="en-GB" dirty="0"/>
          </a:p>
          <a:p>
            <a:r>
              <a:rPr lang="en-GB" dirty="0"/>
              <a:t>With a partner choose which of the two art works you will work on and complete the thinking frame’s sections in number order (observe first, then reflect). </a:t>
            </a:r>
          </a:p>
          <a:p>
            <a:endParaRPr lang="en-GB" dirty="0"/>
          </a:p>
          <a:p>
            <a:r>
              <a:rPr lang="en-GB" dirty="0"/>
              <a:t>Discuss each section before you write.</a:t>
            </a:r>
          </a:p>
          <a:p>
            <a:endParaRPr lang="en-GB" dirty="0"/>
          </a:p>
          <a:p>
            <a:r>
              <a:rPr lang="en-GB" dirty="0"/>
              <a:t>Compare your work with other pairs and improve it. </a:t>
            </a:r>
          </a:p>
        </p:txBody>
      </p:sp>
      <p:pic>
        <p:nvPicPr>
          <p:cNvPr id="5" name="Picture 4">
            <a:extLst>
              <a:ext uri="{FF2B5EF4-FFF2-40B4-BE49-F238E27FC236}">
                <a16:creationId xmlns:a16="http://schemas.microsoft.com/office/drawing/2014/main" id="{E90FB774-0052-AD1A-888C-374ABCFEE02C}"/>
              </a:ext>
            </a:extLst>
          </p:cNvPr>
          <p:cNvPicPr>
            <a:picLocks noChangeAspect="1"/>
          </p:cNvPicPr>
          <p:nvPr/>
        </p:nvPicPr>
        <p:blipFill>
          <a:blip r:embed="rId3"/>
          <a:stretch>
            <a:fillRect/>
          </a:stretch>
        </p:blipFill>
        <p:spPr>
          <a:xfrm>
            <a:off x="124321" y="141021"/>
            <a:ext cx="9371956" cy="657595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555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4C8702-B71A-9485-1DFE-7D2154DC9C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584" y="150475"/>
            <a:ext cx="6897451" cy="486669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D3F3B79-D935-798F-07E6-F0E720859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1468" y="2875547"/>
            <a:ext cx="6652404" cy="470434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435DE79-C67E-09F7-A923-FA94CB5DE840}"/>
              </a:ext>
            </a:extLst>
          </p:cNvPr>
          <p:cNvSpPr txBox="1"/>
          <p:nvPr/>
        </p:nvSpPr>
        <p:spPr>
          <a:xfrm>
            <a:off x="7252337" y="150475"/>
            <a:ext cx="4624767" cy="2585323"/>
          </a:xfrm>
          <a:prstGeom prst="rect">
            <a:avLst/>
          </a:prstGeom>
          <a:noFill/>
        </p:spPr>
        <p:txBody>
          <a:bodyPr wrap="square" rtlCol="0">
            <a:spAutoFit/>
          </a:bodyPr>
          <a:lstStyle/>
          <a:p>
            <a:r>
              <a:rPr lang="en-GB" b="1" dirty="0">
                <a:solidFill>
                  <a:srgbClr val="C00000"/>
                </a:solidFill>
              </a:rPr>
              <a:t>Critical ideas:</a:t>
            </a:r>
          </a:p>
          <a:p>
            <a:r>
              <a:rPr lang="en-GB" dirty="0">
                <a:solidFill>
                  <a:srgbClr val="C00000"/>
                </a:solidFill>
              </a:rPr>
              <a:t>“I think both artists wanted to show that Jesus has relevance today.”</a:t>
            </a:r>
          </a:p>
          <a:p>
            <a:r>
              <a:rPr lang="en-GB" dirty="0">
                <a:solidFill>
                  <a:srgbClr val="C00000"/>
                </a:solidFill>
              </a:rPr>
              <a:t>“I prefer the Blue Christ. A black Jesus reminds us that he was persecuted, marginalised and rejected.”</a:t>
            </a:r>
          </a:p>
          <a:p>
            <a:r>
              <a:rPr lang="en-GB" dirty="0">
                <a:solidFill>
                  <a:srgbClr val="C00000"/>
                </a:solidFill>
              </a:rPr>
              <a:t>‘My favourite is ‘Our Lord of East London’. </a:t>
            </a:r>
            <a:br>
              <a:rPr lang="en-GB" dirty="0">
                <a:solidFill>
                  <a:srgbClr val="C00000"/>
                </a:solidFill>
              </a:rPr>
            </a:br>
            <a:r>
              <a:rPr lang="en-GB" dirty="0">
                <a:solidFill>
                  <a:srgbClr val="C00000"/>
                </a:solidFill>
              </a:rPr>
              <a:t>It hints that Jesus might be with us in bread and wine today.”</a:t>
            </a:r>
          </a:p>
        </p:txBody>
      </p:sp>
      <p:sp>
        <p:nvSpPr>
          <p:cNvPr id="7" name="TextBox 6">
            <a:extLst>
              <a:ext uri="{FF2B5EF4-FFF2-40B4-BE49-F238E27FC236}">
                <a16:creationId xmlns:a16="http://schemas.microsoft.com/office/drawing/2014/main" id="{E1F7CB38-E67D-B851-65D7-F1698DA338EC}"/>
              </a:ext>
            </a:extLst>
          </p:cNvPr>
          <p:cNvSpPr txBox="1"/>
          <p:nvPr/>
        </p:nvSpPr>
        <p:spPr>
          <a:xfrm>
            <a:off x="288128" y="5097777"/>
            <a:ext cx="4837325" cy="1754326"/>
          </a:xfrm>
          <a:prstGeom prst="rect">
            <a:avLst/>
          </a:prstGeom>
          <a:noFill/>
        </p:spPr>
        <p:txBody>
          <a:bodyPr wrap="square" rtlCol="0">
            <a:spAutoFit/>
          </a:bodyPr>
          <a:lstStyle/>
          <a:p>
            <a:r>
              <a:rPr lang="en-GB" b="1" dirty="0">
                <a:solidFill>
                  <a:srgbClr val="C00000"/>
                </a:solidFill>
              </a:rPr>
              <a:t>Connections: what do you think these images have to do with some big spiritual ideas: </a:t>
            </a:r>
          </a:p>
          <a:p>
            <a:r>
              <a:rPr lang="en-GB" b="1" dirty="0">
                <a:solidFill>
                  <a:srgbClr val="C00000"/>
                </a:solidFill>
              </a:rPr>
              <a:t>Is God with us?  Can people find holiness, peace, salvation or goodness in ordinary life? Why do millions remember and share Jesus with bread and wine at Eucharist / Mass? </a:t>
            </a:r>
          </a:p>
        </p:txBody>
      </p:sp>
    </p:spTree>
    <p:extLst>
      <p:ext uri="{BB962C8B-B14F-4D97-AF65-F5344CB8AC3E}">
        <p14:creationId xmlns:p14="http://schemas.microsoft.com/office/powerpoint/2010/main" val="171211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49F340-C1D5-B9F1-6C57-F401FD9822E6}"/>
            </a:ext>
          </a:extLst>
        </p:cNvPr>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6BCE107E-5640-ED9E-E79B-947947DCB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6B7EE652-E515-D7E0-8A3E-6B650FA4D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94774-D087-6F36-D255-605A94B95041}"/>
              </a:ext>
            </a:extLst>
          </p:cNvPr>
          <p:cNvSpPr>
            <a:spLocks noGrp="1"/>
          </p:cNvSpPr>
          <p:nvPr>
            <p:ph type="title"/>
          </p:nvPr>
        </p:nvSpPr>
        <p:spPr>
          <a:xfrm>
            <a:off x="4028013" y="231538"/>
            <a:ext cx="7315200" cy="682862"/>
          </a:xfrm>
        </p:spPr>
        <p:txBody>
          <a:bodyPr vert="horz" lIns="91440" tIns="45720" rIns="91440" bIns="45720" rtlCol="0" anchor="t">
            <a:normAutofit fontScale="90000"/>
          </a:bodyPr>
          <a:lstStyle/>
          <a:p>
            <a:pPr>
              <a:lnSpc>
                <a:spcPct val="90000"/>
              </a:lnSpc>
            </a:pPr>
            <a:r>
              <a:rPr lang="en-US" sz="2200" dirty="0">
                <a:solidFill>
                  <a:schemeClr val="accent1"/>
                </a:solidFill>
                <a:latin typeface="Aptos" panose="020B0004020202020204" pitchFamily="34" charset="0"/>
              </a:rPr>
              <a:t>Four big ideas. What do you think? </a:t>
            </a:r>
            <a:br>
              <a:rPr lang="en-US" sz="2200" dirty="0">
                <a:solidFill>
                  <a:schemeClr val="accent1"/>
                </a:solidFill>
                <a:latin typeface="Aptos" panose="020B0004020202020204" pitchFamily="34" charset="0"/>
              </a:rPr>
            </a:br>
            <a:r>
              <a:rPr lang="en-US" sz="2200" dirty="0">
                <a:solidFill>
                  <a:schemeClr val="accent1"/>
                </a:solidFill>
                <a:latin typeface="Aptos" panose="020B0004020202020204" pitchFamily="34" charset="0"/>
              </a:rPr>
              <a:t>Rank these from 1-4: ‘wise to me’, downwards.</a:t>
            </a:r>
            <a:br>
              <a:rPr lang="en-US" sz="2200" dirty="0">
                <a:solidFill>
                  <a:schemeClr val="accent1"/>
                </a:solidFill>
                <a:latin typeface="Aptos" panose="020B0004020202020204" pitchFamily="34" charset="0"/>
              </a:rPr>
            </a:br>
            <a:br>
              <a:rPr lang="en-US" sz="2000" dirty="0">
                <a:solidFill>
                  <a:schemeClr val="accent1"/>
                </a:solidFill>
                <a:latin typeface="Aptos" panose="020B0004020202020204" pitchFamily="34" charset="0"/>
              </a:rPr>
            </a:br>
            <a:br>
              <a:rPr lang="en-US" sz="2000" dirty="0">
                <a:latin typeface="Aptos" panose="020B0004020202020204" pitchFamily="34" charset="0"/>
              </a:rPr>
            </a:br>
            <a:r>
              <a:rPr lang="en-US" sz="2000" dirty="0">
                <a:latin typeface="Aptos" panose="020B0004020202020204" pitchFamily="34" charset="0"/>
              </a:rPr>
              <a:t>A. Christians believe that Jesus came back from the dead, so these artists paint him as if he is alive in today’s world. </a:t>
            </a:r>
            <a:br>
              <a:rPr lang="en-US" sz="2000" dirty="0">
                <a:latin typeface="Aptos" panose="020B0004020202020204" pitchFamily="34" charset="0"/>
              </a:rPr>
            </a:br>
            <a:r>
              <a:rPr lang="en-US" sz="2000" dirty="0">
                <a:latin typeface="Aptos" panose="020B0004020202020204" pitchFamily="34" charset="0"/>
              </a:rPr>
              <a:t>It’s a good way to express their faith in the resurrection.</a:t>
            </a:r>
          </a:p>
        </p:txBody>
      </p:sp>
      <p:cxnSp>
        <p:nvCxnSpPr>
          <p:cNvPr id="37" name="Straight Connector 36">
            <a:extLst>
              <a:ext uri="{FF2B5EF4-FFF2-40B4-BE49-F238E27FC236}">
                <a16:creationId xmlns:a16="http://schemas.microsoft.com/office/drawing/2014/main" id="{FB62BC92-F982-B7C3-F3B1-1411EC0CF3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914400"/>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F708EFE-F65B-58B8-2312-AD8FEC4147C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10499" y="124859"/>
            <a:ext cx="3035443" cy="3433588"/>
          </a:xfrm>
          <a:prstGeom prst="rect">
            <a:avLst/>
          </a:prstGeom>
          <a:ln>
            <a:noFill/>
          </a:ln>
          <a:effectLst>
            <a:outerShdw blurRad="292100" dist="139700" dir="2700000" algn="tl" rotWithShape="0">
              <a:srgbClr val="333333">
                <a:alpha val="65000"/>
              </a:srgbClr>
            </a:outerShdw>
          </a:effectLst>
        </p:spPr>
      </p:pic>
      <p:pic>
        <p:nvPicPr>
          <p:cNvPr id="11" name="Content Placeholder 10" descr="A person with a crown on his head&#10;&#10;AI-generated content may be incorrect.">
            <a:extLst>
              <a:ext uri="{FF2B5EF4-FFF2-40B4-BE49-F238E27FC236}">
                <a16:creationId xmlns:a16="http://schemas.microsoft.com/office/drawing/2014/main" id="{B45EA15B-A61C-56D3-97C5-0F092C6010D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10500" y="3683306"/>
            <a:ext cx="3035443" cy="3035443"/>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3111C071-07B6-C5B9-2F7B-1A7609CC1DB6}"/>
              </a:ext>
            </a:extLst>
          </p:cNvPr>
          <p:cNvSpPr txBox="1">
            <a:spLocks/>
          </p:cNvSpPr>
          <p:nvPr/>
        </p:nvSpPr>
        <p:spPr>
          <a:xfrm>
            <a:off x="4028013" y="2192059"/>
            <a:ext cx="7315200" cy="1236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a:lnSpc>
                <a:spcPct val="90000"/>
              </a:lnSpc>
            </a:pPr>
            <a:r>
              <a:rPr lang="en-US" sz="2000" dirty="0">
                <a:latin typeface="Aptos" panose="020B0004020202020204" pitchFamily="34" charset="0"/>
              </a:rPr>
              <a:t>B. Both these artists are making Jesus look like ‘one of us.’ That is what Christians believe – God was in Jesus, reconciling us. So these kinds of painting are better than some old holy versions that show Jesus as very God-like – but out of touch.</a:t>
            </a:r>
          </a:p>
        </p:txBody>
      </p:sp>
      <p:sp>
        <p:nvSpPr>
          <p:cNvPr id="4" name="Title 1">
            <a:extLst>
              <a:ext uri="{FF2B5EF4-FFF2-40B4-BE49-F238E27FC236}">
                <a16:creationId xmlns:a16="http://schemas.microsoft.com/office/drawing/2014/main" id="{D37911AB-C1F3-C17C-3CFD-CA77251A5330}"/>
              </a:ext>
            </a:extLst>
          </p:cNvPr>
          <p:cNvSpPr txBox="1">
            <a:spLocks/>
          </p:cNvSpPr>
          <p:nvPr/>
        </p:nvSpPr>
        <p:spPr>
          <a:xfrm>
            <a:off x="4028013" y="3558447"/>
            <a:ext cx="7315200" cy="1236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a:lnSpc>
                <a:spcPct val="90000"/>
              </a:lnSpc>
            </a:pPr>
            <a:r>
              <a:rPr lang="en-US" sz="2000" dirty="0">
                <a:latin typeface="Aptos" panose="020B0004020202020204" pitchFamily="34" charset="0"/>
              </a:rPr>
              <a:t>C. I think it makes more historical sense to paint Jesus as a middle eastern Jewish man from 20 centuries ago, not to ‘</a:t>
            </a:r>
            <a:r>
              <a:rPr lang="en-US" sz="2000" dirty="0" err="1">
                <a:latin typeface="Aptos" panose="020B0004020202020204" pitchFamily="34" charset="0"/>
              </a:rPr>
              <a:t>modernise</a:t>
            </a:r>
            <a:r>
              <a:rPr lang="en-US" sz="2000" dirty="0">
                <a:latin typeface="Aptos" panose="020B0004020202020204" pitchFamily="34" charset="0"/>
              </a:rPr>
              <a:t>’ his story.  He wasn’t African and he wasn’t from East London. </a:t>
            </a:r>
          </a:p>
        </p:txBody>
      </p:sp>
      <p:sp>
        <p:nvSpPr>
          <p:cNvPr id="5" name="Title 1">
            <a:extLst>
              <a:ext uri="{FF2B5EF4-FFF2-40B4-BE49-F238E27FC236}">
                <a16:creationId xmlns:a16="http://schemas.microsoft.com/office/drawing/2014/main" id="{37468AB9-6C79-D93B-365A-BBF60AB8EAF7}"/>
              </a:ext>
            </a:extLst>
          </p:cNvPr>
          <p:cNvSpPr txBox="1">
            <a:spLocks/>
          </p:cNvSpPr>
          <p:nvPr/>
        </p:nvSpPr>
        <p:spPr>
          <a:xfrm>
            <a:off x="4028013" y="4924835"/>
            <a:ext cx="7468713" cy="1236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a:lnSpc>
                <a:spcPct val="90000"/>
              </a:lnSpc>
            </a:pPr>
            <a:r>
              <a:rPr lang="en-US" sz="2000" dirty="0">
                <a:latin typeface="Aptos" panose="020B0004020202020204" pitchFamily="34" charset="0"/>
              </a:rPr>
              <a:t>D. In both these pictures, the ‘here and now Jesus’ with his bread and wine and crown of thorns makes people think about the story in a fresh, new relevant way. That is what makes them so strong.</a:t>
            </a:r>
          </a:p>
        </p:txBody>
      </p:sp>
    </p:spTree>
    <p:extLst>
      <p:ext uri="{BB962C8B-B14F-4D97-AF65-F5344CB8AC3E}">
        <p14:creationId xmlns:p14="http://schemas.microsoft.com/office/powerpoint/2010/main" val="77511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52DB-6C54-528C-E251-CC82DC02CD84}"/>
              </a:ext>
            </a:extLst>
          </p:cNvPr>
          <p:cNvSpPr>
            <a:spLocks noGrp="1"/>
          </p:cNvSpPr>
          <p:nvPr>
            <p:ph type="title"/>
          </p:nvPr>
        </p:nvSpPr>
        <p:spPr>
          <a:xfrm>
            <a:off x="650535" y="1217365"/>
            <a:ext cx="10890929" cy="1097280"/>
          </a:xfrm>
        </p:spPr>
        <p:txBody>
          <a:bodyPr>
            <a:normAutofit fontScale="90000"/>
          </a:bodyPr>
          <a:lstStyle/>
          <a:p>
            <a:r>
              <a:rPr lang="en-GB" dirty="0"/>
              <a:t>We invited young people to create artworks about God in Jesus for themselves, reflecting on big ideas and on Bible stories of Jesus.</a:t>
            </a:r>
            <a:br>
              <a:rPr lang="en-GB" dirty="0"/>
            </a:br>
            <a:r>
              <a:rPr lang="en-GB" dirty="0"/>
              <a:t>The next three slides show you some examples.</a:t>
            </a:r>
            <a:br>
              <a:rPr lang="en-GB" dirty="0"/>
            </a:br>
            <a:r>
              <a:rPr lang="en-GB" dirty="0"/>
              <a:t>You might like to select a saying or a story of Jesus to illustrate yourself.</a:t>
            </a:r>
            <a:br>
              <a:rPr lang="en-GB" dirty="0"/>
            </a:br>
            <a:r>
              <a:rPr lang="en-GB" dirty="0"/>
              <a:t>Or if you prefer a writing task, then consider: </a:t>
            </a:r>
            <a:br>
              <a:rPr lang="en-GB" dirty="0"/>
            </a:br>
            <a:r>
              <a:rPr lang="en-GB" dirty="0"/>
              <a:t>which actor would you select to play Jesus in a movie of his life, and why? </a:t>
            </a:r>
          </a:p>
        </p:txBody>
      </p:sp>
    </p:spTree>
    <p:extLst>
      <p:ext uri="{BB962C8B-B14F-4D97-AF65-F5344CB8AC3E}">
        <p14:creationId xmlns:p14="http://schemas.microsoft.com/office/powerpoint/2010/main" val="1479617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xfrm>
            <a:off x="8142514" y="6323694"/>
            <a:ext cx="3026988" cy="365124"/>
          </a:xfrm>
        </p:spPr>
        <p:txBody>
          <a:bodyPr/>
          <a:lstStyle/>
          <a:p>
            <a:pPr>
              <a:defRPr/>
            </a:pPr>
            <a:r>
              <a:rPr lang="en-US" dirty="0"/>
              <a:t>Picturing Jesus: Fresh Ideas               RE Today</a:t>
            </a:r>
          </a:p>
        </p:txBody>
      </p:sp>
      <p:sp>
        <p:nvSpPr>
          <p:cNvPr id="15363" name="Slide Number Placeholder 5"/>
          <p:cNvSpPr>
            <a:spLocks noGrp="1"/>
          </p:cNvSpPr>
          <p:nvPr>
            <p:ph type="sldNum" sz="quarter" idx="12"/>
          </p:nvPr>
        </p:nvSpPr>
        <p:spPr/>
        <p:txBody>
          <a:bodyPr/>
          <a:lstStyle/>
          <a:p>
            <a:pPr>
              <a:defRPr/>
            </a:pPr>
            <a:fld id="{6BB5FE72-594A-4155-BB6E-3784D5BBA889}" type="slidenum">
              <a:rPr lang="en-US" smtClean="0"/>
              <a:pPr>
                <a:defRPr/>
              </a:pPr>
              <a:t>17</a:t>
            </a:fld>
            <a:endParaRPr lang="en-US"/>
          </a:p>
        </p:txBody>
      </p:sp>
      <p:pic>
        <p:nvPicPr>
          <p:cNvPr id="14340" name="Picture 4"/>
          <p:cNvPicPr>
            <a:picLocks noChangeAspect="1" noChangeArrowheads="1"/>
          </p:cNvPicPr>
          <p:nvPr/>
        </p:nvPicPr>
        <p:blipFill>
          <a:blip r:embed="rId3" cstate="email"/>
          <a:srcRect/>
          <a:stretch>
            <a:fillRect/>
          </a:stretch>
        </p:blipFill>
        <p:spPr bwMode="auto">
          <a:xfrm>
            <a:off x="0" y="0"/>
            <a:ext cx="8142513" cy="6833387"/>
          </a:xfrm>
          <a:prstGeom prst="rect">
            <a:avLst/>
          </a:prstGeom>
          <a:noFill/>
          <a:ln w="9525">
            <a:noFill/>
            <a:miter lim="800000"/>
            <a:headEnd/>
            <a:tailEnd/>
          </a:ln>
        </p:spPr>
      </p:pic>
      <p:sp>
        <p:nvSpPr>
          <p:cNvPr id="52229" name="Text Box 5"/>
          <p:cNvSpPr txBox="1">
            <a:spLocks noChangeArrowheads="1"/>
          </p:cNvSpPr>
          <p:nvPr/>
        </p:nvSpPr>
        <p:spPr bwMode="auto">
          <a:xfrm>
            <a:off x="8289757" y="704061"/>
            <a:ext cx="3707611" cy="4023744"/>
          </a:xfrm>
          <a:prstGeom prst="rect">
            <a:avLst/>
          </a:prstGeom>
          <a:solidFill>
            <a:schemeClr val="bg1"/>
          </a:solidFill>
          <a:ln w="9525">
            <a:solidFill>
              <a:srgbClr val="0070C0"/>
            </a:solidFill>
            <a:miter lim="800000"/>
            <a:headEnd/>
            <a:tailEnd/>
          </a:ln>
        </p:spPr>
        <p:txBody>
          <a:bodyPr wrap="square">
            <a:spAutoFit/>
          </a:bodyPr>
          <a:lstStyle/>
          <a:p>
            <a:pPr>
              <a:spcBef>
                <a:spcPct val="50000"/>
              </a:spcBef>
            </a:pPr>
            <a:r>
              <a:rPr lang="en-GB" b="1" dirty="0">
                <a:solidFill>
                  <a:schemeClr val="tx2">
                    <a:lumMod val="75000"/>
                    <a:lumOff val="25000"/>
                  </a:schemeClr>
                </a:solidFill>
              </a:rPr>
              <a:t>Daniel, 12, has created this image.</a:t>
            </a:r>
          </a:p>
          <a:p>
            <a:pPr>
              <a:spcBef>
                <a:spcPct val="50000"/>
              </a:spcBef>
            </a:pPr>
            <a:r>
              <a:rPr lang="en-GB" b="1" dirty="0">
                <a:solidFill>
                  <a:schemeClr val="tx2">
                    <a:lumMod val="75000"/>
                    <a:lumOff val="25000"/>
                  </a:schemeClr>
                </a:solidFill>
              </a:rPr>
              <a:t>“Jesus calming the storm. </a:t>
            </a:r>
          </a:p>
          <a:p>
            <a:pPr>
              <a:spcBef>
                <a:spcPct val="50000"/>
              </a:spcBef>
            </a:pPr>
            <a:r>
              <a:rPr lang="en-GB" b="1" dirty="0">
                <a:solidFill>
                  <a:schemeClr val="tx2">
                    <a:lumMod val="75000"/>
                    <a:lumOff val="25000"/>
                  </a:schemeClr>
                </a:solidFill>
              </a:rPr>
              <a:t>I did this with poster paint. I am symbolising Jesus’ power in his body language, facial expression and the composition of the scene. The boat is overwhelmed by the waves, but the waves are overwhelmed by Jesus. From his fingers, bolts of powerful light burst. He looks like he will when he is crucified because that is when his power was shown most”</a:t>
            </a:r>
            <a:endParaRPr lang="en-US" b="1" dirty="0">
              <a:solidFill>
                <a:schemeClr val="tx2">
                  <a:lumMod val="75000"/>
                  <a:lumOff val="25000"/>
                </a:schemeClr>
              </a:solidFill>
            </a:endParaRPr>
          </a:p>
        </p:txBody>
      </p:sp>
    </p:spTree>
    <p:extLst>
      <p:ext uri="{BB962C8B-B14F-4D97-AF65-F5344CB8AC3E}">
        <p14:creationId xmlns:p14="http://schemas.microsoft.com/office/powerpoint/2010/main" val="305721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fade">
                                      <p:cBhvr>
                                        <p:cTn id="7" dur="2000"/>
                                        <p:tgtEl>
                                          <p:spTgt spid="522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52229"/>
                                        </p:tgtEl>
                                      </p:cBhvr>
                                    </p:animEffect>
                                    <p:set>
                                      <p:cBhvr>
                                        <p:cTn id="12" dur="1" fill="hold">
                                          <p:stCondLst>
                                            <p:cond delay="1999"/>
                                          </p:stCondLst>
                                        </p:cTn>
                                        <p:tgtEl>
                                          <p:spTgt spid="52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P spid="522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8938" y="294376"/>
            <a:ext cx="7164287" cy="6260660"/>
          </a:xfrm>
        </p:spPr>
        <p:txBody>
          <a:bodyPr>
            <a:noAutofit/>
          </a:bodyPr>
          <a:lstStyle/>
          <a:p>
            <a:pPr>
              <a:buFont typeface="Arial" panose="020B0604020202020204" pitchFamily="34" charset="0"/>
              <a:buNone/>
              <a:defRPr/>
            </a:pPr>
            <a:r>
              <a:rPr lang="en-GB" sz="1900" b="1" dirty="0">
                <a:solidFill>
                  <a:schemeClr val="accent5">
                    <a:lumMod val="75000"/>
                  </a:schemeClr>
                </a:solidFill>
              </a:rPr>
              <a:t>Forgive – Katie Holland age 11.</a:t>
            </a:r>
            <a:br>
              <a:rPr lang="en-GB" sz="1900" b="1" dirty="0">
                <a:solidFill>
                  <a:schemeClr val="accent5">
                    <a:lumMod val="75000"/>
                  </a:schemeClr>
                </a:solidFill>
              </a:rPr>
            </a:br>
            <a:endParaRPr lang="en-GB" sz="1900" b="1" dirty="0">
              <a:solidFill>
                <a:schemeClr val="accent5">
                  <a:lumMod val="75000"/>
                </a:schemeClr>
              </a:solidFill>
            </a:endParaRPr>
          </a:p>
          <a:p>
            <a:pPr>
              <a:defRPr/>
            </a:pPr>
            <a:r>
              <a:rPr lang="en-GB" sz="1900" b="1" dirty="0">
                <a:solidFill>
                  <a:schemeClr val="accent5">
                    <a:lumMod val="75000"/>
                  </a:schemeClr>
                </a:solidFill>
              </a:rPr>
              <a:t>“The theme of my artwork is despair.  Peter three times denied knowing Jesus.  Also pictured is the feeling that the light and love of God will always be with you; even if you have done wrong, the Lord will guide you back towards the right path. Peter has made a mistake but Jesus was still willing to forgive.</a:t>
            </a:r>
          </a:p>
          <a:p>
            <a:pPr>
              <a:defRPr/>
            </a:pPr>
            <a:r>
              <a:rPr lang="en-GB" sz="1900" b="1" dirty="0">
                <a:solidFill>
                  <a:schemeClr val="accent5">
                    <a:lumMod val="75000"/>
                  </a:schemeClr>
                </a:solidFill>
              </a:rPr>
              <a:t>This is a spiritual picture. I’ve hidden some images in it. The three tear drops flowing represent sorrow. The sun shines over the black background to symbolise the light still left in his soul.  </a:t>
            </a:r>
            <a:br>
              <a:rPr lang="en-GB" sz="1900" b="1" dirty="0">
                <a:solidFill>
                  <a:schemeClr val="accent5">
                    <a:lumMod val="75000"/>
                  </a:schemeClr>
                </a:solidFill>
              </a:rPr>
            </a:br>
            <a:r>
              <a:rPr lang="en-GB" sz="1900" b="1" dirty="0">
                <a:solidFill>
                  <a:schemeClr val="accent5">
                    <a:lumMod val="75000"/>
                  </a:schemeClr>
                </a:solidFill>
              </a:rPr>
              <a:t>There is a silhouette of a dove in front of the sun: the peace and love of God will always stay with him, even in his darkest times.</a:t>
            </a:r>
          </a:p>
          <a:p>
            <a:pPr>
              <a:defRPr/>
            </a:pPr>
            <a:r>
              <a:rPr lang="en-GB" sz="1900" b="1" dirty="0">
                <a:solidFill>
                  <a:schemeClr val="accent5">
                    <a:lumMod val="75000"/>
                  </a:schemeClr>
                </a:solidFill>
              </a:rPr>
              <a:t>The background is dark to represent sin.  Peter is surrounded by yellow: he is scared for Jesus. The red shows that he is angry with himself.  Peter wears modern clothing - people today can still make mistakes, but they can be forgiven too. I did a modern hair style. </a:t>
            </a:r>
          </a:p>
          <a:p>
            <a:pPr>
              <a:defRPr/>
            </a:pPr>
            <a:r>
              <a:rPr lang="en-GB" sz="1900" b="1" dirty="0">
                <a:solidFill>
                  <a:schemeClr val="accent5">
                    <a:lumMod val="75000"/>
                  </a:schemeClr>
                </a:solidFill>
              </a:rPr>
              <a:t>The main point of the image is the brightness of the sun, which is a contrast to Peter’s action, but also the light of God’s love, leading him back towards the light.”</a:t>
            </a:r>
          </a:p>
        </p:txBody>
      </p:sp>
      <p:pic>
        <p:nvPicPr>
          <p:cNvPr id="4" name="Picture 3">
            <a:extLst>
              <a:ext uri="{FF2B5EF4-FFF2-40B4-BE49-F238E27FC236}">
                <a16:creationId xmlns:a16="http://schemas.microsoft.com/office/drawing/2014/main" id="{5960128F-EFBD-2C0D-1589-076B71DD1C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779452" cy="6858000"/>
          </a:xfrm>
          <a:prstGeom prst="rect">
            <a:avLst/>
          </a:prstGeom>
          <a:ln>
            <a:solidFill>
              <a:schemeClr val="tx1"/>
            </a:solidFill>
          </a:ln>
        </p:spPr>
      </p:pic>
    </p:spTree>
    <p:extLst>
      <p:ext uri="{BB962C8B-B14F-4D97-AF65-F5344CB8AC3E}">
        <p14:creationId xmlns:p14="http://schemas.microsoft.com/office/powerpoint/2010/main" val="278105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4" descr="Biola Oladeji"/>
          <p:cNvPicPr>
            <a:picLocks noChangeAspect="1" noChangeArrowheads="1"/>
          </p:cNvPicPr>
          <p:nvPr/>
        </p:nvPicPr>
        <p:blipFill>
          <a:blip r:embed="rId3" cstate="email"/>
          <a:srcRect/>
          <a:stretch>
            <a:fillRect/>
          </a:stretch>
        </p:blipFill>
        <p:spPr bwMode="auto">
          <a:xfrm>
            <a:off x="0" y="0"/>
            <a:ext cx="9180513" cy="6884988"/>
          </a:xfrm>
          <a:prstGeom prst="rect">
            <a:avLst/>
          </a:prstGeom>
          <a:noFill/>
          <a:ln w="9525">
            <a:noFill/>
            <a:miter lim="800000"/>
            <a:headEnd/>
            <a:tailEnd/>
          </a:ln>
        </p:spPr>
      </p:pic>
      <p:sp>
        <p:nvSpPr>
          <p:cNvPr id="8197" name="Text Box 5"/>
          <p:cNvSpPr txBox="1">
            <a:spLocks noChangeArrowheads="1"/>
          </p:cNvSpPr>
          <p:nvPr/>
        </p:nvSpPr>
        <p:spPr bwMode="auto">
          <a:xfrm>
            <a:off x="8619291" y="3824860"/>
            <a:ext cx="3241675" cy="2246769"/>
          </a:xfrm>
          <a:prstGeom prst="rect">
            <a:avLst/>
          </a:prstGeom>
          <a:solidFill>
            <a:srgbClr val="FFFFCC"/>
          </a:solidFill>
          <a:ln w="9525">
            <a:solidFill>
              <a:schemeClr val="tx1"/>
            </a:solidFill>
            <a:miter lim="800000"/>
            <a:headEnd/>
            <a:tailEnd/>
          </a:ln>
        </p:spPr>
        <p:txBody>
          <a:bodyPr>
            <a:spAutoFit/>
          </a:bodyPr>
          <a:lstStyle/>
          <a:p>
            <a:pPr>
              <a:spcBef>
                <a:spcPct val="50000"/>
              </a:spcBef>
            </a:pPr>
            <a:r>
              <a:rPr lang="en-GB" sz="2000" b="1" dirty="0">
                <a:solidFill>
                  <a:srgbClr val="0070C0"/>
                </a:solidFill>
              </a:rPr>
              <a:t>“Where is God? Not here.” </a:t>
            </a:r>
          </a:p>
          <a:p>
            <a:pPr>
              <a:spcBef>
                <a:spcPct val="50000"/>
              </a:spcBef>
            </a:pPr>
            <a:r>
              <a:rPr lang="en-GB" sz="2000" b="1" dirty="0">
                <a:solidFill>
                  <a:srgbClr val="0070C0"/>
                </a:solidFill>
              </a:rPr>
              <a:t>By Bola, age 12.</a:t>
            </a:r>
          </a:p>
          <a:p>
            <a:pPr>
              <a:spcBef>
                <a:spcPct val="50000"/>
              </a:spcBef>
            </a:pPr>
            <a:r>
              <a:rPr lang="en-GB" sz="2000" b="1" dirty="0">
                <a:solidFill>
                  <a:srgbClr val="0070C0"/>
                </a:solidFill>
              </a:rPr>
              <a:t>“I believe that the grave of Jesus was empty, I believe this because He lives today (in my heart).”</a:t>
            </a:r>
          </a:p>
        </p:txBody>
      </p:sp>
    </p:spTree>
    <p:extLst>
      <p:ext uri="{BB962C8B-B14F-4D97-AF65-F5344CB8AC3E}">
        <p14:creationId xmlns:p14="http://schemas.microsoft.com/office/powerpoint/2010/main" val="41151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981D0E-2B74-7E74-45F7-FBCB4A9691DF}"/>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olorful explosion of powder on a black background">
            <a:extLst>
              <a:ext uri="{FF2B5EF4-FFF2-40B4-BE49-F238E27FC236}">
                <a16:creationId xmlns:a16="http://schemas.microsoft.com/office/drawing/2014/main" id="{209CF662-54AE-CBD0-E49D-202A84A8998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0"/>
            <a:ext cx="12191979" cy="6857989"/>
          </a:xfrm>
          <a:prstGeom prst="rect">
            <a:avLst/>
          </a:prstGeom>
        </p:spPr>
      </p:pic>
      <p:sp>
        <p:nvSpPr>
          <p:cNvPr id="38" name="Rectangle 37">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55C2FD-E86F-5F43-6B3F-31B81CA8D17E}"/>
              </a:ext>
            </a:extLst>
          </p:cNvPr>
          <p:cNvSpPr>
            <a:spLocks noGrp="1"/>
          </p:cNvSpPr>
          <p:nvPr>
            <p:ph type="ctrTitle"/>
          </p:nvPr>
        </p:nvSpPr>
        <p:spPr>
          <a:xfrm>
            <a:off x="650969" y="616192"/>
            <a:ext cx="6465927" cy="3628832"/>
          </a:xfrm>
        </p:spPr>
        <p:txBody>
          <a:bodyPr anchor="t">
            <a:noAutofit/>
          </a:bodyPr>
          <a:lstStyle/>
          <a:p>
            <a:pPr>
              <a:lnSpc>
                <a:spcPct val="90000"/>
              </a:lnSpc>
            </a:pPr>
            <a:r>
              <a:rPr lang="en-GB" sz="2400" dirty="0">
                <a:solidFill>
                  <a:srgbClr val="FFFFFF"/>
                </a:solidFill>
                <a:latin typeface="Abadi" panose="020B0604020104020204" pitchFamily="34" charset="0"/>
              </a:rPr>
              <a:t>Searching for God: Aims</a:t>
            </a:r>
            <a:br>
              <a:rPr lang="en-GB" sz="2400" dirty="0">
                <a:solidFill>
                  <a:srgbClr val="FFFFFF"/>
                </a:solidFill>
                <a:latin typeface="Abadi" panose="020B0604020104020204" pitchFamily="34" charset="0"/>
              </a:rPr>
            </a:b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These lessons aim to enable learners to:</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a. Think about art works that express big Ideas about God.</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b. Develop broad minded and open-hearted responses to the ideas of others.</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c. Consider religious teachings about God in depth for themselves.</a:t>
            </a:r>
            <a:br>
              <a:rPr lang="en-GB" sz="2400" dirty="0">
                <a:solidFill>
                  <a:srgbClr val="FFFFFF"/>
                </a:solidFill>
                <a:latin typeface="Abadi" panose="020B0604020104020204" pitchFamily="34" charset="0"/>
              </a:rPr>
            </a:br>
            <a:r>
              <a:rPr lang="en-GB" sz="2400" dirty="0">
                <a:solidFill>
                  <a:srgbClr val="FFFFFF"/>
                </a:solidFill>
                <a:latin typeface="Abadi" panose="020B0604020104020204" pitchFamily="34" charset="0"/>
              </a:rPr>
              <a:t>d. Respond creatively for themselves to theological learning in RE.</a:t>
            </a:r>
            <a:br>
              <a:rPr lang="en-GB" sz="2400" dirty="0">
                <a:solidFill>
                  <a:srgbClr val="FFFFFF"/>
                </a:solidFill>
                <a:latin typeface="Abadi" panose="020B0604020104020204" pitchFamily="34" charset="0"/>
              </a:rPr>
            </a:br>
            <a:endParaRPr lang="en-GB" sz="2400" dirty="0">
              <a:solidFill>
                <a:srgbClr val="FFFFFF"/>
              </a:solidFill>
              <a:latin typeface="Abadi" panose="020B0604020104020204" pitchFamily="34" charset="0"/>
            </a:endParaRPr>
          </a:p>
        </p:txBody>
      </p:sp>
      <p:sp>
        <p:nvSpPr>
          <p:cNvPr id="3" name="Subtitle 2">
            <a:extLst>
              <a:ext uri="{FF2B5EF4-FFF2-40B4-BE49-F238E27FC236}">
                <a16:creationId xmlns:a16="http://schemas.microsoft.com/office/drawing/2014/main" id="{48FAE643-E27B-3F06-6C48-0283D4AED358}"/>
              </a:ext>
            </a:extLst>
          </p:cNvPr>
          <p:cNvSpPr>
            <a:spLocks noGrp="1"/>
          </p:cNvSpPr>
          <p:nvPr>
            <p:ph type="subTitle" idx="1"/>
          </p:nvPr>
        </p:nvSpPr>
        <p:spPr>
          <a:xfrm>
            <a:off x="723209" y="5428885"/>
            <a:ext cx="6587112" cy="619375"/>
          </a:xfrm>
        </p:spPr>
        <p:txBody>
          <a:bodyPr anchor="t">
            <a:normAutofit/>
          </a:bodyPr>
          <a:lstStyle/>
          <a:p>
            <a:pPr>
              <a:lnSpc>
                <a:spcPct val="120000"/>
              </a:lnSpc>
            </a:pPr>
            <a:r>
              <a:rPr lang="en-GB" sz="1300" dirty="0">
                <a:solidFill>
                  <a:srgbClr val="FFFFFF"/>
                </a:solidFill>
                <a:latin typeface="Abadi" panose="020B0604020104020204" pitchFamily="34" charset="0"/>
              </a:rPr>
              <a:t>RE Lessons which use inspirational art from the exhibition CO-CURATED BY ‘The God who Speaks’.</a:t>
            </a:r>
          </a:p>
        </p:txBody>
      </p:sp>
      <p:cxnSp>
        <p:nvCxnSpPr>
          <p:cNvPr id="40" name="Straight Connector 39">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1604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19D6FA-A487-22D8-7CEF-73C733FDF852}"/>
            </a:ext>
          </a:extLst>
        </p:cNvPr>
        <p:cNvGrpSpPr/>
        <p:nvPr/>
      </p:nvGrpSpPr>
      <p:grpSpPr>
        <a:xfrm>
          <a:off x="0" y="0"/>
          <a:ext cx="0" cy="0"/>
          <a:chOff x="0" y="0"/>
          <a:chExt cx="0" cy="0"/>
        </a:xfrm>
      </p:grpSpPr>
      <p:sp>
        <p:nvSpPr>
          <p:cNvPr id="22538" name="Rectangle 22537">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6942E7-EC26-A478-690C-939BCBE3E2DB}"/>
              </a:ext>
            </a:extLst>
          </p:cNvPr>
          <p:cNvPicPr>
            <a:picLocks noChangeAspect="1"/>
          </p:cNvPicPr>
          <p:nvPr/>
        </p:nvPicPr>
        <p:blipFill>
          <a:blip r:embed="rId3" cstate="email">
            <a:extLst>
              <a:ext uri="{28A0092B-C50C-407E-A947-70E740481C1C}">
                <a14:useLocalDpi xmlns:a14="http://schemas.microsoft.com/office/drawing/2010/main"/>
              </a:ext>
            </a:extLst>
          </a:blip>
          <a:srcRect b="-1"/>
          <a:stretch/>
        </p:blipFill>
        <p:spPr>
          <a:xfrm>
            <a:off x="0" y="638177"/>
            <a:ext cx="3017500" cy="5581644"/>
          </a:xfrm>
          <a:prstGeom prst="rect">
            <a:avLst/>
          </a:prstGeom>
        </p:spPr>
      </p:pic>
      <p:pic>
        <p:nvPicPr>
          <p:cNvPr id="22533" name="Picture 4" descr="Biola Oladeji">
            <a:extLst>
              <a:ext uri="{FF2B5EF4-FFF2-40B4-BE49-F238E27FC236}">
                <a16:creationId xmlns:a16="http://schemas.microsoft.com/office/drawing/2014/main" id="{55E097F8-4897-6777-42A1-81FCC9CBD9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b="-3"/>
          <a:stretch/>
        </p:blipFill>
        <p:spPr bwMode="auto">
          <a:xfrm>
            <a:off x="3103093" y="638177"/>
            <a:ext cx="5849456" cy="5581644"/>
          </a:xfrm>
          <a:prstGeom prst="rect">
            <a:avLst/>
          </a:prstGeom>
          <a:noFill/>
        </p:spPr>
      </p:pic>
      <p:pic>
        <p:nvPicPr>
          <p:cNvPr id="4" name="Picture 3">
            <a:extLst>
              <a:ext uri="{FF2B5EF4-FFF2-40B4-BE49-F238E27FC236}">
                <a16:creationId xmlns:a16="http://schemas.microsoft.com/office/drawing/2014/main" id="{270A024D-A6CF-8091-2FCA-7FC63316CB6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174480" y="638178"/>
            <a:ext cx="3017520" cy="5581644"/>
          </a:xfrm>
          <a:prstGeom prst="rect">
            <a:avLst/>
          </a:prstGeom>
        </p:spPr>
      </p:pic>
      <p:sp>
        <p:nvSpPr>
          <p:cNvPr id="22540" name="Rectangle 22539">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706153-B2F6-B86D-3F56-C110B5A982F7}"/>
              </a:ext>
            </a:extLst>
          </p:cNvPr>
          <p:cNvSpPr txBox="1"/>
          <p:nvPr/>
        </p:nvSpPr>
        <p:spPr>
          <a:xfrm>
            <a:off x="3033302" y="5940851"/>
            <a:ext cx="6125377" cy="830997"/>
          </a:xfrm>
          <a:prstGeom prst="rect">
            <a:avLst/>
          </a:prstGeom>
          <a:solidFill>
            <a:schemeClr val="bg2">
              <a:lumMod val="75000"/>
            </a:schemeClr>
          </a:solidFill>
          <a:ln>
            <a:solidFill>
              <a:schemeClr val="tx1"/>
            </a:solidFill>
          </a:ln>
        </p:spPr>
        <p:txBody>
          <a:bodyPr wrap="square" rtlCol="0">
            <a:spAutoFit/>
          </a:bodyPr>
          <a:lstStyle/>
          <a:p>
            <a:r>
              <a:rPr lang="en-GB" sz="2400" b="1" dirty="0">
                <a:latin typeface="Aptos" panose="020B0004020202020204" pitchFamily="34" charset="0"/>
              </a:rPr>
              <a:t>Which of the three young artists has made the most powerful image from Jesus’ life? </a:t>
            </a:r>
          </a:p>
        </p:txBody>
      </p:sp>
    </p:spTree>
    <p:extLst>
      <p:ext uri="{BB962C8B-B14F-4D97-AF65-F5344CB8AC3E}">
        <p14:creationId xmlns:p14="http://schemas.microsoft.com/office/powerpoint/2010/main" val="258475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6BF5-C493-89CC-7CB4-CDF22A02997D}"/>
              </a:ext>
            </a:extLst>
          </p:cNvPr>
          <p:cNvSpPr>
            <a:spLocks noGrp="1"/>
          </p:cNvSpPr>
          <p:nvPr>
            <p:ph type="title"/>
          </p:nvPr>
        </p:nvSpPr>
        <p:spPr>
          <a:xfrm>
            <a:off x="2021305" y="108284"/>
            <a:ext cx="9509703" cy="1796717"/>
          </a:xfrm>
        </p:spPr>
        <p:txBody>
          <a:bodyPr>
            <a:normAutofit fontScale="90000"/>
          </a:bodyPr>
          <a:lstStyle/>
          <a:p>
            <a:r>
              <a:rPr lang="en-GB" sz="4400" dirty="0"/>
              <a:t>Making your own work of art about Jesus.</a:t>
            </a:r>
            <a:br>
              <a:rPr lang="en-GB" b="0" dirty="0"/>
            </a:br>
            <a:r>
              <a:rPr lang="en-GB" sz="3100" b="0" dirty="0"/>
              <a:t>You could use one of these sayings as inspiration – </a:t>
            </a:r>
            <a:br>
              <a:rPr lang="en-GB" sz="3100" b="0" dirty="0"/>
            </a:br>
            <a:r>
              <a:rPr lang="en-GB" sz="3100" b="0" dirty="0"/>
              <a:t>or choose your own text from the Gospels.</a:t>
            </a:r>
            <a:endParaRPr lang="en-GB" b="0" dirty="0"/>
          </a:p>
        </p:txBody>
      </p:sp>
      <p:sp>
        <p:nvSpPr>
          <p:cNvPr id="3" name="Speech Bubble: Rectangle with Corners Rounded 2">
            <a:extLst>
              <a:ext uri="{FF2B5EF4-FFF2-40B4-BE49-F238E27FC236}">
                <a16:creationId xmlns:a16="http://schemas.microsoft.com/office/drawing/2014/main" id="{579E192E-DFE6-EF70-1D67-288CCE04EBBF}"/>
              </a:ext>
            </a:extLst>
          </p:cNvPr>
          <p:cNvSpPr/>
          <p:nvPr/>
        </p:nvSpPr>
        <p:spPr>
          <a:xfrm>
            <a:off x="371434" y="2118414"/>
            <a:ext cx="2845095" cy="1904200"/>
          </a:xfrm>
          <a:prstGeom prst="wedgeRoundRectCallout">
            <a:avLst>
              <a:gd name="adj1" fmla="val -40833"/>
              <a:gd name="adj2" fmla="val 88500"/>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Abadi" panose="020B0604020104020204" pitchFamily="34" charset="0"/>
              </a:rPr>
              <a:t>Jesus said: “In my Father’s house, there are many rooms. I go to prepare a place for you.”</a:t>
            </a:r>
          </a:p>
        </p:txBody>
      </p:sp>
      <p:sp>
        <p:nvSpPr>
          <p:cNvPr id="4" name="Speech Bubble: Rectangle with Corners Rounded 3">
            <a:extLst>
              <a:ext uri="{FF2B5EF4-FFF2-40B4-BE49-F238E27FC236}">
                <a16:creationId xmlns:a16="http://schemas.microsoft.com/office/drawing/2014/main" id="{71790BE9-463F-1405-7176-A2E9D41DADD6}"/>
              </a:ext>
            </a:extLst>
          </p:cNvPr>
          <p:cNvSpPr/>
          <p:nvPr/>
        </p:nvSpPr>
        <p:spPr>
          <a:xfrm>
            <a:off x="3474720" y="2118414"/>
            <a:ext cx="2286000" cy="1524000"/>
          </a:xfrm>
          <a:prstGeom prst="wedgeRoundRectCallout">
            <a:avLst>
              <a:gd name="adj1" fmla="val -40833"/>
              <a:gd name="adj2" fmla="val 88500"/>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Abadi" panose="020B0604020104020204" pitchFamily="34" charset="0"/>
              </a:rPr>
              <a:t>Jesus said: “I am the resurrection, and the Life.”</a:t>
            </a:r>
          </a:p>
        </p:txBody>
      </p:sp>
      <p:sp>
        <p:nvSpPr>
          <p:cNvPr id="5" name="Speech Bubble: Rectangle with Corners Rounded 4">
            <a:extLst>
              <a:ext uri="{FF2B5EF4-FFF2-40B4-BE49-F238E27FC236}">
                <a16:creationId xmlns:a16="http://schemas.microsoft.com/office/drawing/2014/main" id="{0B793C3D-0E03-2AF6-C41F-EE68F129B5CD}"/>
              </a:ext>
            </a:extLst>
          </p:cNvPr>
          <p:cNvSpPr/>
          <p:nvPr/>
        </p:nvSpPr>
        <p:spPr>
          <a:xfrm>
            <a:off x="6431282" y="2081463"/>
            <a:ext cx="2712720" cy="1796716"/>
          </a:xfrm>
          <a:prstGeom prst="wedgeRoundRectCallout">
            <a:avLst>
              <a:gd name="adj1" fmla="val -50580"/>
              <a:gd name="adj2" fmla="val 73171"/>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Abadi" panose="020B0604020104020204" pitchFamily="34" charset="0"/>
              </a:rPr>
              <a:t>Jesus said: “Come to me all you who are weary and heavily loaded. I will give you rest.”</a:t>
            </a:r>
          </a:p>
        </p:txBody>
      </p:sp>
      <p:sp>
        <p:nvSpPr>
          <p:cNvPr id="6" name="Speech Bubble: Rectangle with Corners Rounded 5">
            <a:extLst>
              <a:ext uri="{FF2B5EF4-FFF2-40B4-BE49-F238E27FC236}">
                <a16:creationId xmlns:a16="http://schemas.microsoft.com/office/drawing/2014/main" id="{09D9FDE4-BD32-D2F3-8313-093BA1F98F40}"/>
              </a:ext>
            </a:extLst>
          </p:cNvPr>
          <p:cNvSpPr/>
          <p:nvPr/>
        </p:nvSpPr>
        <p:spPr>
          <a:xfrm>
            <a:off x="9361255" y="2125579"/>
            <a:ext cx="2459311" cy="1752600"/>
          </a:xfrm>
          <a:prstGeom prst="wedgeRoundRectCallout">
            <a:avLst>
              <a:gd name="adj1" fmla="val -40833"/>
              <a:gd name="adj2" fmla="val 88500"/>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Abadi" panose="020B0604020104020204" pitchFamily="34" charset="0"/>
              </a:rPr>
              <a:t>Jesus said: “Blessed are the peace- makers. They will be called the children of God.”</a:t>
            </a:r>
          </a:p>
        </p:txBody>
      </p:sp>
      <p:sp>
        <p:nvSpPr>
          <p:cNvPr id="7" name="Speech Bubble: Rectangle with Corners Rounded 6">
            <a:extLst>
              <a:ext uri="{FF2B5EF4-FFF2-40B4-BE49-F238E27FC236}">
                <a16:creationId xmlns:a16="http://schemas.microsoft.com/office/drawing/2014/main" id="{54CF7786-DA09-1A32-9067-C3A0A320F872}"/>
              </a:ext>
            </a:extLst>
          </p:cNvPr>
          <p:cNvSpPr/>
          <p:nvPr/>
        </p:nvSpPr>
        <p:spPr>
          <a:xfrm>
            <a:off x="1390107" y="4566860"/>
            <a:ext cx="2286000" cy="1524000"/>
          </a:xfrm>
          <a:prstGeom prst="wedgeRoundRectCallout">
            <a:avLst>
              <a:gd name="adj1" fmla="val -40833"/>
              <a:gd name="adj2" fmla="val 88500"/>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Abadi" panose="020B0604020104020204" pitchFamily="34" charset="0"/>
              </a:rPr>
              <a:t>Jesus said: “The kingdom of God is like a priceless pearl….”</a:t>
            </a:r>
          </a:p>
        </p:txBody>
      </p:sp>
      <p:sp>
        <p:nvSpPr>
          <p:cNvPr id="8" name="Speech Bubble: Rectangle with Corners Rounded 7">
            <a:extLst>
              <a:ext uri="{FF2B5EF4-FFF2-40B4-BE49-F238E27FC236}">
                <a16:creationId xmlns:a16="http://schemas.microsoft.com/office/drawing/2014/main" id="{702B7DDC-AF69-2F97-F58E-DFFDFF3F8F3C}"/>
              </a:ext>
            </a:extLst>
          </p:cNvPr>
          <p:cNvSpPr/>
          <p:nvPr/>
        </p:nvSpPr>
        <p:spPr>
          <a:xfrm>
            <a:off x="4532137" y="4426019"/>
            <a:ext cx="3416166" cy="1685221"/>
          </a:xfrm>
          <a:prstGeom prst="wedgeRoundRectCallout">
            <a:avLst>
              <a:gd name="adj1" fmla="val -40833"/>
              <a:gd name="adj2" fmla="val 88500"/>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Abadi" panose="020B0604020104020204" pitchFamily="34" charset="0"/>
              </a:rPr>
              <a:t>Jesus said: “There is more joy in heaven over a sinner who repents than over 99 righteous people.”</a:t>
            </a:r>
          </a:p>
        </p:txBody>
      </p:sp>
      <p:sp>
        <p:nvSpPr>
          <p:cNvPr id="9" name="Speech Bubble: Rectangle with Corners Rounded 8">
            <a:extLst>
              <a:ext uri="{FF2B5EF4-FFF2-40B4-BE49-F238E27FC236}">
                <a16:creationId xmlns:a16="http://schemas.microsoft.com/office/drawing/2014/main" id="{E4C65F39-EA61-8A2A-20F0-FB6E5248931B}"/>
              </a:ext>
            </a:extLst>
          </p:cNvPr>
          <p:cNvSpPr/>
          <p:nvPr/>
        </p:nvSpPr>
        <p:spPr>
          <a:xfrm>
            <a:off x="8804333" y="4587241"/>
            <a:ext cx="2459310" cy="1523999"/>
          </a:xfrm>
          <a:prstGeom prst="wedgeRoundRectCallout">
            <a:avLst>
              <a:gd name="adj1" fmla="val -40833"/>
              <a:gd name="adj2" fmla="val 88500"/>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Abadi" panose="020B0604020104020204" pitchFamily="34" charset="0"/>
              </a:rPr>
              <a:t>Jesus said: </a:t>
            </a:r>
          </a:p>
          <a:p>
            <a:pPr algn="ctr"/>
            <a:r>
              <a:rPr lang="en-GB" sz="2000" b="1" dirty="0">
                <a:solidFill>
                  <a:schemeClr val="tx2"/>
                </a:solidFill>
                <a:latin typeface="Abadi" panose="020B0604020104020204" pitchFamily="34" charset="0"/>
              </a:rPr>
              <a:t>“I am the Light of the World.”</a:t>
            </a:r>
          </a:p>
        </p:txBody>
      </p:sp>
    </p:spTree>
    <p:extLst>
      <p:ext uri="{BB962C8B-B14F-4D97-AF65-F5344CB8AC3E}">
        <p14:creationId xmlns:p14="http://schemas.microsoft.com/office/powerpoint/2010/main" val="19728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C2B1E6-C5BD-6B54-0E2D-E3C7CC309A7D}"/>
            </a:ext>
          </a:extLst>
        </p:cNvPr>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9D6287DD-6A8F-0878-78BF-41C41B49D1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2AFA476B-8026-E4D4-F1F2-311F012CB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E622BE5E-3526-AF3F-F829-3430C32835C8}"/>
              </a:ext>
            </a:extLst>
          </p:cNvPr>
          <p:cNvSpPr>
            <a:spLocks noGrp="1"/>
          </p:cNvSpPr>
          <p:nvPr>
            <p:ph type="title"/>
          </p:nvPr>
        </p:nvSpPr>
        <p:spPr>
          <a:xfrm>
            <a:off x="990600" y="0"/>
            <a:ext cx="10168106" cy="955515"/>
          </a:xfrm>
        </p:spPr>
        <p:txBody>
          <a:bodyPr vert="horz" lIns="91440" tIns="45720" rIns="91440" bIns="45720" rtlCol="0" anchor="t">
            <a:normAutofit/>
          </a:bodyPr>
          <a:lstStyle/>
          <a:p>
            <a:pPr algn="ctr">
              <a:lnSpc>
                <a:spcPct val="90000"/>
              </a:lnSpc>
            </a:pPr>
            <a:r>
              <a:rPr lang="en-US" sz="2000" dirty="0">
                <a:latin typeface="Aptos" panose="020B0004020202020204" pitchFamily="34" charset="0"/>
              </a:rPr>
              <a:t> Creativity: Think about what you admire from these two works of art that portray Jesus.</a:t>
            </a:r>
            <a:br>
              <a:rPr lang="en-US" sz="2000" dirty="0">
                <a:latin typeface="Aptos" panose="020B0004020202020204" pitchFamily="34" charset="0"/>
              </a:rPr>
            </a:br>
            <a:r>
              <a:rPr lang="en-US" sz="2000" dirty="0">
                <a:latin typeface="Aptos" panose="020B0004020202020204" pitchFamily="34" charset="0"/>
              </a:rPr>
              <a:t>As you devise your own work of art about Jesus, </a:t>
            </a:r>
            <a:br>
              <a:rPr lang="en-US" sz="2000" dirty="0">
                <a:latin typeface="Aptos" panose="020B0004020202020204" pitchFamily="34" charset="0"/>
              </a:rPr>
            </a:br>
            <a:r>
              <a:rPr lang="en-US" sz="2000" dirty="0">
                <a:latin typeface="Aptos" panose="020B0004020202020204" pitchFamily="34" charset="0"/>
              </a:rPr>
              <a:t>consider how you can use the insights of these two artists. </a:t>
            </a:r>
          </a:p>
        </p:txBody>
      </p:sp>
      <p:cxnSp>
        <p:nvCxnSpPr>
          <p:cNvPr id="37" name="Straight Connector 36">
            <a:extLst>
              <a:ext uri="{FF2B5EF4-FFF2-40B4-BE49-F238E27FC236}">
                <a16:creationId xmlns:a16="http://schemas.microsoft.com/office/drawing/2014/main" id="{5F9EF67F-FE26-BC63-B656-5976280065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914400"/>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B349FC-0BBC-C08D-08BF-B8B572C02E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1123028"/>
            <a:ext cx="4780924" cy="5657900"/>
          </a:xfrm>
          <a:prstGeom prst="rect">
            <a:avLst/>
          </a:prstGeom>
        </p:spPr>
      </p:pic>
      <p:pic>
        <p:nvPicPr>
          <p:cNvPr id="11" name="Content Placeholder 10" descr="A person with a crown on his head&#10;&#10;AI-generated content may be incorrect.">
            <a:extLst>
              <a:ext uri="{FF2B5EF4-FFF2-40B4-BE49-F238E27FC236}">
                <a16:creationId xmlns:a16="http://schemas.microsoft.com/office/drawing/2014/main" id="{D62C79F5-169A-4F52-0D13-D91E49B86230}"/>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951145" y="1098365"/>
            <a:ext cx="5657899" cy="5657899"/>
          </a:xfrm>
          <a:prstGeom prst="rect">
            <a:avLst/>
          </a:prstGeom>
        </p:spPr>
      </p:pic>
    </p:spTree>
    <p:extLst>
      <p:ext uri="{BB962C8B-B14F-4D97-AF65-F5344CB8AC3E}">
        <p14:creationId xmlns:p14="http://schemas.microsoft.com/office/powerpoint/2010/main" val="14027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F90D7-BEC3-3B17-762B-B603507FC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3A209-3297-2BA2-683E-337335560670}"/>
              </a:ext>
            </a:extLst>
          </p:cNvPr>
          <p:cNvSpPr>
            <a:spLocks noGrp="1"/>
          </p:cNvSpPr>
          <p:nvPr>
            <p:ph type="title"/>
          </p:nvPr>
        </p:nvSpPr>
        <p:spPr>
          <a:xfrm>
            <a:off x="688207" y="1082836"/>
            <a:ext cx="7437484" cy="5209673"/>
          </a:xfrm>
        </p:spPr>
        <p:txBody>
          <a:bodyPr>
            <a:noAutofit/>
          </a:bodyPr>
          <a:lstStyle/>
          <a:p>
            <a:r>
              <a:rPr lang="en-GB" sz="2600" dirty="0">
                <a:solidFill>
                  <a:schemeClr val="accent1"/>
                </a:solidFill>
                <a:latin typeface="Abadi" panose="020B0604020104020204" pitchFamily="34" charset="0"/>
              </a:rPr>
              <a:t>Choose a task: Either…</a:t>
            </a:r>
            <a:br>
              <a:rPr lang="en-GB" sz="2600" dirty="0">
                <a:solidFill>
                  <a:schemeClr val="accent1"/>
                </a:solidFill>
                <a:latin typeface="Abadi" panose="020B0604020104020204" pitchFamily="34" charset="0"/>
              </a:rPr>
            </a:br>
            <a:r>
              <a:rPr lang="en-GB" sz="2600" dirty="0">
                <a:solidFill>
                  <a:schemeClr val="accent1"/>
                </a:solidFill>
                <a:latin typeface="Abadi" panose="020B0604020104020204" pitchFamily="34" charset="0"/>
              </a:rPr>
              <a:t>&gt; Take a saying or a story of Jesus from the Gospels to illustrate yourself. Think about all the ways the artwork you have seen has worked well. Remember that for the world’s 2.6 billion Christians, Jesus is a holy, inspiring figure – and they often use symbols to show this.</a:t>
            </a:r>
            <a:br>
              <a:rPr lang="en-GB" sz="2600" dirty="0">
                <a:solidFill>
                  <a:schemeClr val="accent1"/>
                </a:solidFill>
                <a:latin typeface="Abadi" panose="020B0604020104020204" pitchFamily="34" charset="0"/>
              </a:rPr>
            </a:br>
            <a:r>
              <a:rPr lang="en-GB" sz="2600" dirty="0">
                <a:solidFill>
                  <a:schemeClr val="bg2">
                    <a:lumMod val="50000"/>
                  </a:schemeClr>
                </a:solidFill>
                <a:latin typeface="Abadi" panose="020B0604020104020204" pitchFamily="34" charset="0"/>
              </a:rPr>
              <a:t>&gt; Or, if you prefer a writing task, then consider: which actor would you select to play Jesus in a movie of his life, and why? </a:t>
            </a:r>
            <a:br>
              <a:rPr lang="en-GB" sz="2600" dirty="0">
                <a:solidFill>
                  <a:schemeClr val="bg2">
                    <a:lumMod val="50000"/>
                  </a:schemeClr>
                </a:solidFill>
                <a:latin typeface="Abadi" panose="020B0604020104020204" pitchFamily="34" charset="0"/>
              </a:rPr>
            </a:br>
            <a:r>
              <a:rPr lang="en-GB" sz="2600" dirty="0">
                <a:solidFill>
                  <a:schemeClr val="bg2">
                    <a:lumMod val="50000"/>
                  </a:schemeClr>
                </a:solidFill>
                <a:latin typeface="Abadi" panose="020B0604020104020204" pitchFamily="34" charset="0"/>
              </a:rPr>
              <a:t>Consider what kind of qualities Jesus had, and what kind of actor would be a good cast for the role in a new, modern movie of Christ’s life.</a:t>
            </a:r>
          </a:p>
        </p:txBody>
      </p:sp>
      <p:sp>
        <p:nvSpPr>
          <p:cNvPr id="4" name="TextBox 3">
            <a:extLst>
              <a:ext uri="{FF2B5EF4-FFF2-40B4-BE49-F238E27FC236}">
                <a16:creationId xmlns:a16="http://schemas.microsoft.com/office/drawing/2014/main" id="{CB9389AD-146F-CF84-DD79-BEDDDCE46599}"/>
              </a:ext>
            </a:extLst>
          </p:cNvPr>
          <p:cNvSpPr txBox="1"/>
          <p:nvPr/>
        </p:nvSpPr>
        <p:spPr>
          <a:xfrm>
            <a:off x="8229599" y="336884"/>
            <a:ext cx="3723702" cy="6186309"/>
          </a:xfrm>
          <a:prstGeom prst="rect">
            <a:avLst/>
          </a:prstGeom>
          <a:noFill/>
        </p:spPr>
        <p:txBody>
          <a:bodyPr wrap="square">
            <a:spAutoFit/>
          </a:bodyPr>
          <a:lstStyle/>
          <a:p>
            <a:r>
              <a:rPr lang="en-GB" sz="2200" dirty="0"/>
              <a:t>“As a Christian, Jesus is unique to me: the Trinitarian Christian vision is that ‘God was in Christ, reconciling the world to Himself’ and that Jesus of Nazareth is revealed in the Gospels to be the Christ, the Son of the Living God, God among us – the incarnation of the Divine.” </a:t>
            </a:r>
          </a:p>
          <a:p>
            <a:endParaRPr lang="en-GB" sz="2200" dirty="0"/>
          </a:p>
          <a:p>
            <a:r>
              <a:rPr lang="en-GB" sz="2200" dirty="0"/>
              <a:t>Of course, Muslims, Atheists and others don’t have the same high regard for Jesus. But understanding each others’ beliefs is what matters in RE. </a:t>
            </a:r>
          </a:p>
        </p:txBody>
      </p:sp>
    </p:spTree>
    <p:extLst>
      <p:ext uri="{BB962C8B-B14F-4D97-AF65-F5344CB8AC3E}">
        <p14:creationId xmlns:p14="http://schemas.microsoft.com/office/powerpoint/2010/main" val="3294449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9E672-85F4-3A12-7F23-CA32FB717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93C75-3AC3-BCFA-0236-4A3029F283D2}"/>
              </a:ext>
            </a:extLst>
          </p:cNvPr>
          <p:cNvSpPr>
            <a:spLocks noGrp="1"/>
          </p:cNvSpPr>
          <p:nvPr>
            <p:ph type="title"/>
          </p:nvPr>
        </p:nvSpPr>
        <p:spPr>
          <a:xfrm>
            <a:off x="5164282" y="5850082"/>
            <a:ext cx="6596755" cy="579546"/>
          </a:xfrm>
        </p:spPr>
        <p:txBody>
          <a:bodyPr>
            <a:normAutofit fontScale="90000"/>
          </a:bodyPr>
          <a:lstStyle/>
          <a:p>
            <a:r>
              <a:rPr lang="en-GB" dirty="0"/>
              <a:t>James, 13, Everlasting Light.</a:t>
            </a:r>
          </a:p>
        </p:txBody>
      </p:sp>
      <p:pic>
        <p:nvPicPr>
          <p:cNvPr id="8" name="Picture 7">
            <a:extLst>
              <a:ext uri="{FF2B5EF4-FFF2-40B4-BE49-F238E27FC236}">
                <a16:creationId xmlns:a16="http://schemas.microsoft.com/office/drawing/2014/main" id="{653B2BDE-5732-E4C0-42C8-B26016277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034442" y="1363801"/>
            <a:ext cx="6492803" cy="4130398"/>
          </a:xfrm>
          <a:prstGeom prst="rect">
            <a:avLst/>
          </a:prstGeom>
          <a:ln>
            <a:solidFill>
              <a:schemeClr val="tx1"/>
            </a:solidFill>
          </a:ln>
        </p:spPr>
      </p:pic>
      <p:pic>
        <p:nvPicPr>
          <p:cNvPr id="9" name="Content Placeholder 8">
            <a:extLst>
              <a:ext uri="{FF2B5EF4-FFF2-40B4-BE49-F238E27FC236}">
                <a16:creationId xmlns:a16="http://schemas.microsoft.com/office/drawing/2014/main" id="{285301CD-4373-8849-F394-E0B41185563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23131" y="182597"/>
            <a:ext cx="7510082" cy="5293411"/>
          </a:xfrm>
          <a:prstGeom prst="rect">
            <a:avLst/>
          </a:prstGeom>
          <a:ln>
            <a:solidFill>
              <a:schemeClr val="tx1"/>
            </a:solidFill>
          </a:ln>
        </p:spPr>
      </p:pic>
    </p:spTree>
    <p:extLst>
      <p:ext uri="{BB962C8B-B14F-4D97-AF65-F5344CB8AC3E}">
        <p14:creationId xmlns:p14="http://schemas.microsoft.com/office/powerpoint/2010/main" val="157259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7D8968A-0F9E-4C61-4FF7-556C5AAE91A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6036746" y="622237"/>
            <a:ext cx="6454612" cy="5613526"/>
          </a:xfrm>
          <a:prstGeom prst="rect">
            <a:avLst/>
          </a:prstGeom>
          <a:ln>
            <a:solidFill>
              <a:schemeClr val="tx1"/>
            </a:solid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A5113CB-6897-5C2D-C350-076D2B1289F4}"/>
              </a:ext>
            </a:extLst>
          </p:cNvPr>
          <p:cNvSpPr>
            <a:spLocks noGrp="1"/>
          </p:cNvSpPr>
          <p:nvPr>
            <p:ph type="body" sz="half" idx="2"/>
          </p:nvPr>
        </p:nvSpPr>
        <p:spPr/>
        <p:txBody>
          <a:bodyPr/>
          <a:lstStyle/>
          <a:p>
            <a:endParaRPr lang="en-GB" dirty="0"/>
          </a:p>
        </p:txBody>
      </p:sp>
      <p:pic>
        <p:nvPicPr>
          <p:cNvPr id="6" name="Picture 5">
            <a:extLst>
              <a:ext uri="{FF2B5EF4-FFF2-40B4-BE49-F238E27FC236}">
                <a16:creationId xmlns:a16="http://schemas.microsoft.com/office/drawing/2014/main" id="{7F7F1ABD-93AE-528F-5D53-8F755C5CFAB5}"/>
              </a:ext>
            </a:extLst>
          </p:cNvPr>
          <p:cNvPicPr>
            <a:picLocks noChangeAspect="1"/>
          </p:cNvPicPr>
          <p:nvPr/>
        </p:nvPicPr>
        <p:blipFill>
          <a:blip r:embed="rId3"/>
          <a:srcRect t="2224" b="1777"/>
          <a:stretch>
            <a:fillRect/>
          </a:stretch>
        </p:blipFill>
        <p:spPr>
          <a:xfrm rot="16200000">
            <a:off x="1401712" y="1299054"/>
            <a:ext cx="3619413" cy="6180466"/>
          </a:xfrm>
          <a:prstGeom prst="rect">
            <a:avLst/>
          </a:prstGeom>
          <a:ln>
            <a:solidFill>
              <a:schemeClr val="tx1"/>
            </a:solidFill>
          </a:ln>
        </p:spPr>
      </p:pic>
    </p:spTree>
    <p:extLst>
      <p:ext uri="{BB962C8B-B14F-4D97-AF65-F5344CB8AC3E}">
        <p14:creationId xmlns:p14="http://schemas.microsoft.com/office/powerpoint/2010/main" val="1724920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79E5-B93D-AC27-F856-4ED8B2420EBC}"/>
              </a:ext>
            </a:extLst>
          </p:cNvPr>
          <p:cNvSpPr>
            <a:spLocks noGrp="1"/>
          </p:cNvSpPr>
          <p:nvPr>
            <p:ph type="title"/>
          </p:nvPr>
        </p:nvSpPr>
        <p:spPr>
          <a:xfrm>
            <a:off x="479979" y="1371600"/>
            <a:ext cx="6093229" cy="1451723"/>
          </a:xfrm>
        </p:spPr>
        <p:txBody>
          <a:bodyPr>
            <a:normAutofit fontScale="90000"/>
          </a:bodyPr>
          <a:lstStyle/>
          <a:p>
            <a:r>
              <a:rPr lang="en-GB" dirty="0"/>
              <a:t>Jan is 13. He’s chosen Scripture teaching from Saint Paul.</a:t>
            </a:r>
          </a:p>
        </p:txBody>
      </p:sp>
      <p:pic>
        <p:nvPicPr>
          <p:cNvPr id="8" name="Picture 7">
            <a:extLst>
              <a:ext uri="{FF2B5EF4-FFF2-40B4-BE49-F238E27FC236}">
                <a16:creationId xmlns:a16="http://schemas.microsoft.com/office/drawing/2014/main" id="{36B81A27-75AA-7C55-A65E-A825E40D09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979" y="2823323"/>
            <a:ext cx="6487512" cy="3515727"/>
          </a:xfrm>
          <a:prstGeom prst="rect">
            <a:avLst/>
          </a:prstGeom>
          <a:ln>
            <a:solidFill>
              <a:schemeClr val="tx1"/>
            </a:solidFill>
          </a:ln>
        </p:spPr>
      </p:pic>
      <p:pic>
        <p:nvPicPr>
          <p:cNvPr id="14" name="Picture 13">
            <a:extLst>
              <a:ext uri="{FF2B5EF4-FFF2-40B4-BE49-F238E27FC236}">
                <a16:creationId xmlns:a16="http://schemas.microsoft.com/office/drawing/2014/main" id="{B3B6EEC0-28CE-1107-B271-C91E07A447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1673" y="202056"/>
            <a:ext cx="4906342" cy="652086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161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A5E1-BF70-7D32-6511-D3BE95213B0C}"/>
              </a:ext>
            </a:extLst>
          </p:cNvPr>
          <p:cNvSpPr>
            <a:spLocks noGrp="1"/>
          </p:cNvSpPr>
          <p:nvPr>
            <p:ph type="title"/>
          </p:nvPr>
        </p:nvSpPr>
        <p:spPr>
          <a:xfrm>
            <a:off x="507878" y="1514820"/>
            <a:ext cx="1453125" cy="1250414"/>
          </a:xfrm>
        </p:spPr>
        <p:txBody>
          <a:bodyPr/>
          <a:lstStyle/>
          <a:p>
            <a:r>
              <a:rPr lang="en-GB" dirty="0"/>
              <a:t>Emilia is 13</a:t>
            </a:r>
          </a:p>
        </p:txBody>
      </p:sp>
      <p:pic>
        <p:nvPicPr>
          <p:cNvPr id="6" name="Content Placeholder 5">
            <a:extLst>
              <a:ext uri="{FF2B5EF4-FFF2-40B4-BE49-F238E27FC236}">
                <a16:creationId xmlns:a16="http://schemas.microsoft.com/office/drawing/2014/main" id="{35A4F319-4B7F-5B2A-B01A-A9FBCAFA21D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6287038" y="1107917"/>
            <a:ext cx="6594475" cy="4642163"/>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616DC39-BC01-5D95-135D-E55745DCDD8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1698695" y="694191"/>
            <a:ext cx="5826807" cy="4701947"/>
          </a:xfrm>
          <a:prstGeom prst="rect">
            <a:avLst/>
          </a:prstGeom>
          <a:ln>
            <a:solidFill>
              <a:schemeClr val="tx1"/>
            </a:solidFill>
          </a:ln>
        </p:spPr>
      </p:pic>
    </p:spTree>
    <p:extLst>
      <p:ext uri="{BB962C8B-B14F-4D97-AF65-F5344CB8AC3E}">
        <p14:creationId xmlns:p14="http://schemas.microsoft.com/office/powerpoint/2010/main" val="121839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4E16-B9B4-F2C4-4CF6-A12B90E85D31}"/>
              </a:ext>
            </a:extLst>
          </p:cNvPr>
          <p:cNvSpPr>
            <a:spLocks noGrp="1"/>
          </p:cNvSpPr>
          <p:nvPr>
            <p:ph type="title"/>
          </p:nvPr>
        </p:nvSpPr>
        <p:spPr>
          <a:xfrm>
            <a:off x="474827" y="1404651"/>
            <a:ext cx="1622474" cy="2233749"/>
          </a:xfrm>
        </p:spPr>
        <p:txBody>
          <a:bodyPr>
            <a:noAutofit/>
          </a:bodyPr>
          <a:lstStyle/>
          <a:p>
            <a:r>
              <a:rPr lang="en-GB" sz="2400" dirty="0"/>
              <a:t>Jesus said </a:t>
            </a:r>
            <a:br>
              <a:rPr lang="en-GB" sz="2400" dirty="0"/>
            </a:br>
            <a:r>
              <a:rPr lang="en-GB" sz="2400" dirty="0"/>
              <a:t>‘I am the light of the world.’</a:t>
            </a:r>
            <a:br>
              <a:rPr lang="en-GB" sz="2400" dirty="0"/>
            </a:br>
            <a:br>
              <a:rPr lang="en-GB" sz="2400" dirty="0"/>
            </a:br>
            <a:r>
              <a:rPr lang="en-GB" sz="2400" dirty="0"/>
              <a:t>Hannah is 13.</a:t>
            </a:r>
          </a:p>
        </p:txBody>
      </p:sp>
      <p:pic>
        <p:nvPicPr>
          <p:cNvPr id="6" name="Content Placeholder 5">
            <a:extLst>
              <a:ext uri="{FF2B5EF4-FFF2-40B4-BE49-F238E27FC236}">
                <a16:creationId xmlns:a16="http://schemas.microsoft.com/office/drawing/2014/main" id="{72E9FADC-6AB6-18C0-C791-7EBE2E7CC91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6512226" y="1141524"/>
            <a:ext cx="6594475" cy="4551116"/>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F3C105E-8742-3201-3832-E8E4AC3F84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1478262" y="879345"/>
            <a:ext cx="6654678" cy="507225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15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AB24A-76B8-9412-5FEE-DDAE10EAE21F}"/>
              </a:ext>
            </a:extLst>
          </p:cNvPr>
          <p:cNvSpPr>
            <a:spLocks noGrp="1"/>
          </p:cNvSpPr>
          <p:nvPr>
            <p:ph type="title"/>
          </p:nvPr>
        </p:nvSpPr>
        <p:spPr>
          <a:xfrm>
            <a:off x="1184520" y="914400"/>
            <a:ext cx="10020496" cy="1117703"/>
          </a:xfrm>
        </p:spPr>
        <p:txBody>
          <a:bodyPr vert="horz" lIns="91440" tIns="45720" rIns="91440" bIns="45720" rtlCol="0" anchor="b">
            <a:normAutofit/>
          </a:bodyPr>
          <a:lstStyle/>
          <a:p>
            <a:pPr algn="ctr"/>
            <a:r>
              <a:rPr lang="en-US" sz="5400" dirty="0"/>
              <a:t>Partnership</a:t>
            </a:r>
          </a:p>
        </p:txBody>
      </p:sp>
      <p:cxnSp>
        <p:nvCxnSpPr>
          <p:cNvPr id="18" name="Straight Connector 17">
            <a:extLst>
              <a:ext uri="{FF2B5EF4-FFF2-40B4-BE49-F238E27FC236}">
                <a16:creationId xmlns:a16="http://schemas.microsoft.com/office/drawing/2014/main" id="{8CED01B4-40F2-4CAE-8062-1D4CE8454C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32706" y="231116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1E23320-9830-CF2C-34D8-6170B13897DB}"/>
              </a:ext>
            </a:extLst>
          </p:cNvPr>
          <p:cNvPicPr>
            <a:picLocks noChangeAspect="1"/>
          </p:cNvPicPr>
          <p:nvPr/>
        </p:nvPicPr>
        <p:blipFill>
          <a:blip r:embed="rId3"/>
          <a:stretch>
            <a:fillRect/>
          </a:stretch>
        </p:blipFill>
        <p:spPr>
          <a:xfrm>
            <a:off x="377462" y="3246945"/>
            <a:ext cx="2396218" cy="3308416"/>
          </a:xfrm>
          <a:prstGeom prst="rect">
            <a:avLst/>
          </a:prstGeom>
        </p:spPr>
      </p:pic>
      <p:pic>
        <p:nvPicPr>
          <p:cNvPr id="5" name="Picture 4">
            <a:extLst>
              <a:ext uri="{FF2B5EF4-FFF2-40B4-BE49-F238E27FC236}">
                <a16:creationId xmlns:a16="http://schemas.microsoft.com/office/drawing/2014/main" id="{D428F536-5F0F-1425-E818-3ACD35012C22}"/>
              </a:ext>
            </a:extLst>
          </p:cNvPr>
          <p:cNvPicPr>
            <a:picLocks noChangeAspect="1"/>
          </p:cNvPicPr>
          <p:nvPr/>
        </p:nvPicPr>
        <p:blipFill>
          <a:blip r:embed="rId4"/>
          <a:stretch>
            <a:fillRect/>
          </a:stretch>
        </p:blipFill>
        <p:spPr>
          <a:xfrm>
            <a:off x="3010108" y="4419600"/>
            <a:ext cx="4101187" cy="1814279"/>
          </a:xfrm>
          <a:prstGeom prst="rect">
            <a:avLst/>
          </a:prstGeom>
        </p:spPr>
      </p:pic>
      <p:pic>
        <p:nvPicPr>
          <p:cNvPr id="7" name="Content Placeholder 6">
            <a:extLst>
              <a:ext uri="{FF2B5EF4-FFF2-40B4-BE49-F238E27FC236}">
                <a16:creationId xmlns:a16="http://schemas.microsoft.com/office/drawing/2014/main" id="{C99BBDB8-48F9-188E-E314-934E7F144A5A}"/>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7356889" y="4587240"/>
            <a:ext cx="4219923" cy="1303486"/>
          </a:xfrm>
          <a:prstGeom prst="rect">
            <a:avLst/>
          </a:prstGeom>
        </p:spPr>
      </p:pic>
    </p:spTree>
    <p:extLst>
      <p:ext uri="{BB962C8B-B14F-4D97-AF65-F5344CB8AC3E}">
        <p14:creationId xmlns:p14="http://schemas.microsoft.com/office/powerpoint/2010/main" val="139061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DF043-8433-0B25-2AC0-C9F86EC62745}"/>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olorful explosion of powder on a black background">
            <a:extLst>
              <a:ext uri="{FF2B5EF4-FFF2-40B4-BE49-F238E27FC236}">
                <a16:creationId xmlns:a16="http://schemas.microsoft.com/office/drawing/2014/main" id="{383ACF06-65B4-D9CE-F537-5937D1897ACE}"/>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p:blipFill>
        <p:spPr>
          <a:xfrm>
            <a:off x="20" y="10"/>
            <a:ext cx="12191979" cy="6857989"/>
          </a:xfrm>
          <a:prstGeom prst="rect">
            <a:avLst/>
          </a:prstGeom>
        </p:spPr>
      </p:pic>
      <p:sp>
        <p:nvSpPr>
          <p:cNvPr id="2" name="Title 1">
            <a:extLst>
              <a:ext uri="{FF2B5EF4-FFF2-40B4-BE49-F238E27FC236}">
                <a16:creationId xmlns:a16="http://schemas.microsoft.com/office/drawing/2014/main" id="{D19EEE71-4C6C-A574-4151-7997097D90ED}"/>
              </a:ext>
            </a:extLst>
          </p:cNvPr>
          <p:cNvSpPr>
            <a:spLocks noGrp="1"/>
          </p:cNvSpPr>
          <p:nvPr>
            <p:ph type="ctrTitle"/>
          </p:nvPr>
        </p:nvSpPr>
        <p:spPr>
          <a:xfrm>
            <a:off x="914401" y="2909456"/>
            <a:ext cx="7393922" cy="3066469"/>
          </a:xfrm>
        </p:spPr>
        <p:txBody>
          <a:bodyPr anchor="b">
            <a:normAutofit/>
          </a:bodyPr>
          <a:lstStyle/>
          <a:p>
            <a:r>
              <a:rPr lang="en-GB" dirty="0">
                <a:solidFill>
                  <a:srgbClr val="FFFFFF"/>
                </a:solidFill>
              </a:rPr>
              <a:t>Searching for God</a:t>
            </a:r>
          </a:p>
        </p:txBody>
      </p:sp>
      <p:cxnSp>
        <p:nvCxnSpPr>
          <p:cNvPr id="38" name="Straight Connector 37">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6272784"/>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00E35F-8E1E-E070-BC6B-28ABBA61CA9E}"/>
              </a:ext>
            </a:extLst>
          </p:cNvPr>
          <p:cNvSpPr txBox="1"/>
          <p:nvPr/>
        </p:nvSpPr>
        <p:spPr>
          <a:xfrm>
            <a:off x="914400" y="585214"/>
            <a:ext cx="10653311" cy="4493538"/>
          </a:xfrm>
          <a:prstGeom prst="rect">
            <a:avLst/>
          </a:prstGeom>
          <a:noFill/>
        </p:spPr>
        <p:txBody>
          <a:bodyPr wrap="square" rtlCol="0">
            <a:spAutoFit/>
          </a:bodyPr>
          <a:lstStyle/>
          <a:p>
            <a:r>
              <a:rPr lang="en-GB" sz="2200" b="1" dirty="0">
                <a:latin typeface="Abadi" panose="020B0604020104020204" pitchFamily="34" charset="0"/>
              </a:rPr>
              <a:t>No one can draw God. </a:t>
            </a:r>
          </a:p>
          <a:p>
            <a:r>
              <a:rPr lang="en-GB" sz="2200" b="1" dirty="0">
                <a:latin typeface="Abadi" panose="020B0604020104020204" pitchFamily="34" charset="0"/>
              </a:rPr>
              <a:t>If God is real, then all our drawings would not be able to show how full of love, how amazingly powerful or how remarkably wise God is.</a:t>
            </a:r>
          </a:p>
          <a:p>
            <a:r>
              <a:rPr lang="en-GB" sz="2200" b="1" dirty="0">
                <a:latin typeface="Abadi" panose="020B0604020104020204" pitchFamily="34" charset="0"/>
              </a:rPr>
              <a:t>Some religions forbid humans from trying to draw God. </a:t>
            </a:r>
            <a:br>
              <a:rPr lang="en-GB" sz="2200" b="1" dirty="0">
                <a:latin typeface="Abadi" panose="020B0604020104020204" pitchFamily="34" charset="0"/>
              </a:rPr>
            </a:br>
            <a:r>
              <a:rPr lang="en-GB" sz="2200" b="1" dirty="0">
                <a:latin typeface="Abadi" panose="020B0604020104020204" pitchFamily="34" charset="0"/>
              </a:rPr>
              <a:t>They say: “Don’t try. You will only get it wrong!”</a:t>
            </a:r>
          </a:p>
          <a:p>
            <a:r>
              <a:rPr lang="en-GB" sz="2200" b="1" dirty="0">
                <a:latin typeface="Abadi" panose="020B0604020104020204" pitchFamily="34" charset="0"/>
              </a:rPr>
              <a:t>But many people in different religions do create artworks that say something about God.</a:t>
            </a:r>
          </a:p>
          <a:p>
            <a:r>
              <a:rPr lang="en-GB" sz="2200" b="1" dirty="0">
                <a:latin typeface="Abadi" panose="020B0604020104020204" pitchFamily="34" charset="0"/>
              </a:rPr>
              <a:t>Often, artists who are Jewish or Muslim, Christian or Hindu, use symbols to express their beliefs, ideas, visions or faith.</a:t>
            </a:r>
          </a:p>
          <a:p>
            <a:r>
              <a:rPr lang="en-GB" sz="2200" b="1" dirty="0">
                <a:latin typeface="Abadi" panose="020B0604020104020204" pitchFamily="34" charset="0"/>
              </a:rPr>
              <a:t>And non-religious people can use the arts to express their beliefs as agnostics or atheists as well.</a:t>
            </a:r>
          </a:p>
          <a:p>
            <a:r>
              <a:rPr lang="en-GB" sz="2200" b="1" dirty="0">
                <a:latin typeface="Abadi" panose="020B0604020104020204" pitchFamily="34" charset="0"/>
              </a:rPr>
              <a:t>We hope you find this artwork interesting – and that it enables you to explore art and God in depth for yourself. And then to make some of your own artwork.</a:t>
            </a:r>
          </a:p>
        </p:txBody>
      </p:sp>
    </p:spTree>
    <p:extLst>
      <p:ext uri="{BB962C8B-B14F-4D97-AF65-F5344CB8AC3E}">
        <p14:creationId xmlns:p14="http://schemas.microsoft.com/office/powerpoint/2010/main" val="29489304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5AB47E-6A12-1363-2140-57D2B60B66F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3F0337CF-35D8-1E67-E834-C1A4DC8B4DF3}"/>
              </a:ext>
            </a:extLst>
          </p:cNvPr>
          <p:cNvSpPr>
            <a:spLocks noGrp="1"/>
          </p:cNvSpPr>
          <p:nvPr>
            <p:ph type="title"/>
          </p:nvPr>
        </p:nvSpPr>
        <p:spPr>
          <a:xfrm>
            <a:off x="640079" y="279584"/>
            <a:ext cx="7927849" cy="1097280"/>
          </a:xfrm>
        </p:spPr>
        <p:txBody>
          <a:bodyPr vert="horz" lIns="91440" tIns="45720" rIns="91440" bIns="45720" rtlCol="0" anchor="t">
            <a:normAutofit/>
          </a:bodyPr>
          <a:lstStyle/>
          <a:p>
            <a:pPr>
              <a:lnSpc>
                <a:spcPct val="90000"/>
              </a:lnSpc>
            </a:pPr>
            <a:r>
              <a:rPr lang="en-US" sz="3400" dirty="0"/>
              <a:t>Connections to the Catholic RE Directory</a:t>
            </a:r>
          </a:p>
        </p:txBody>
      </p:sp>
      <p:cxnSp>
        <p:nvCxnSpPr>
          <p:cNvPr id="25" name="Straight Connector 24">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00ACA0-8633-EEFF-762D-15CE60ED5D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8126" y="828224"/>
            <a:ext cx="2483794" cy="1098779"/>
          </a:xfrm>
          <a:prstGeom prst="rect">
            <a:avLst/>
          </a:prstGeom>
        </p:spPr>
      </p:pic>
      <p:sp>
        <p:nvSpPr>
          <p:cNvPr id="3" name="TextBox 2">
            <a:extLst>
              <a:ext uri="{FF2B5EF4-FFF2-40B4-BE49-F238E27FC236}">
                <a16:creationId xmlns:a16="http://schemas.microsoft.com/office/drawing/2014/main" id="{E4D8B79D-824C-3E07-4E6C-04EFDA14E59A}"/>
              </a:ext>
            </a:extLst>
          </p:cNvPr>
          <p:cNvSpPr txBox="1"/>
          <p:nvPr/>
        </p:nvSpPr>
        <p:spPr>
          <a:xfrm>
            <a:off x="640080" y="1295401"/>
            <a:ext cx="8202584" cy="5002517"/>
          </a:xfrm>
          <a:prstGeom prst="rect">
            <a:avLst/>
          </a:prstGeom>
        </p:spPr>
        <p:txBody>
          <a:bodyPr vert="horz" lIns="91440" tIns="45720" rIns="91440" bIns="45720" rtlCol="0">
            <a:normAutofit fontScale="92500"/>
          </a:bodyPr>
          <a:lstStyle/>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The RE Directory invites all </a:t>
            </a:r>
            <a:r>
              <a:rPr lang="en-US" dirty="0">
                <a:solidFill>
                  <a:prstClr val="black"/>
                </a:solidFill>
                <a:latin typeface="Grandview Display"/>
              </a:rPr>
              <a:t>student</a:t>
            </a: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s to engage with an ambitious RE curriculum focused on multiple disciplines in the pursuit of truth. Creative, critical thinking about key Christian ideas, visions and practice are highlighted.  These lesson ideas enable these aims.</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This work gives pupils a chance to express ideas about key religious teachings, EG from the Gospels. The focus of Year 7 is </a:t>
            </a:r>
            <a:r>
              <a:rPr kumimoji="0" lang="en-US" sz="1800" b="1" i="0" u="none" strike="noStrike" kern="1200" cap="none" spc="0" normalizeH="0" baseline="0" noProof="0" dirty="0">
                <a:ln>
                  <a:noFill/>
                </a:ln>
                <a:solidFill>
                  <a:prstClr val="black"/>
                </a:solidFill>
                <a:effectLst/>
                <a:uLnTx/>
                <a:uFillTx/>
                <a:latin typeface="Grandview Display"/>
                <a:ea typeface="+mn-ea"/>
                <a:cs typeface="+mn-cs"/>
              </a:rPr>
              <a:t>God’s revelation</a:t>
            </a: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 Recognition of Jesus Christ as the incarnation of </a:t>
            </a:r>
            <a:r>
              <a:rPr lang="en-US" dirty="0">
                <a:solidFill>
                  <a:prstClr val="black"/>
                </a:solidFill>
                <a:latin typeface="Grandview Display"/>
              </a:rPr>
              <a:t>G</a:t>
            </a: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od and understanding of the divine Holy Spirit is central to study (RED p186)</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By age 14 students will be able to </a:t>
            </a:r>
            <a:r>
              <a:rPr lang="en-US" dirty="0">
                <a:solidFill>
                  <a:prstClr val="black"/>
                </a:solidFill>
                <a:latin typeface="Grandview Display"/>
              </a:rPr>
              <a:t>o</a:t>
            </a:r>
            <a:r>
              <a:rPr kumimoji="0" lang="en-US" sz="1800" b="0" i="0" u="none" strike="noStrike" kern="1200" cap="none" spc="0" normalizeH="0" baseline="0" noProof="0" dirty="0" err="1">
                <a:ln>
                  <a:noFill/>
                </a:ln>
                <a:solidFill>
                  <a:prstClr val="black"/>
                </a:solidFill>
                <a:effectLst/>
                <a:uLnTx/>
                <a:uFillTx/>
                <a:latin typeface="Grandview Display"/>
                <a:ea typeface="+mn-ea"/>
                <a:cs typeface="+mn-cs"/>
              </a:rPr>
              <a:t>ffer</a:t>
            </a: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 explanations and comparisons of relevant works of art and reflect on and discuss artists’ intentions (RED, p241).</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This work can contribute to students learning about key theological ideas such as creation and covenant or Imago Dei, Year 9 asks that they consider art as a human activity, and a divine reflection in human nature (RED p230).</a:t>
            </a:r>
          </a:p>
          <a:p>
            <a:pPr marL="285750" marR="0" lvl="0" indent="-285750" algn="l" defTabSz="914400" rtl="0" eaLnBrk="1" fontAlgn="auto" latinLnBrk="0" hangingPunct="1">
              <a:lnSpc>
                <a:spcPct val="110000"/>
              </a:lnSpc>
              <a:spcBef>
                <a:spcPts val="0"/>
              </a:spcBef>
              <a:spcAft>
                <a:spcPts val="600"/>
              </a:spcAft>
              <a:buClrTx/>
              <a:buSzPct val="87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randview Display"/>
                <a:ea typeface="+mn-ea"/>
                <a:cs typeface="+mn-cs"/>
              </a:rPr>
              <a:t>Students are asked in these lessons to discern and interpret artworks that link to beliefs and practices in the life of faith, considering how artists communicate beliefs effectively (RED p238).</a:t>
            </a:r>
          </a:p>
        </p:txBody>
      </p:sp>
      <p:pic>
        <p:nvPicPr>
          <p:cNvPr id="7" name="Content Placeholder 6">
            <a:extLst>
              <a:ext uri="{FF2B5EF4-FFF2-40B4-BE49-F238E27FC236}">
                <a16:creationId xmlns:a16="http://schemas.microsoft.com/office/drawing/2014/main" id="{E01AEC18-1C3B-6DAC-15AC-C360D9396E44}"/>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9056627" y="2372957"/>
            <a:ext cx="2476937" cy="765098"/>
          </a:xfrm>
          <a:prstGeom prst="rect">
            <a:avLst/>
          </a:prstGeom>
        </p:spPr>
      </p:pic>
      <p:pic>
        <p:nvPicPr>
          <p:cNvPr id="9" name="Picture 8">
            <a:extLst>
              <a:ext uri="{FF2B5EF4-FFF2-40B4-BE49-F238E27FC236}">
                <a16:creationId xmlns:a16="http://schemas.microsoft.com/office/drawing/2014/main" id="{49841088-9E69-5BC2-673D-7689A8CE1E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9551" y="3429000"/>
            <a:ext cx="1237555" cy="1708671"/>
          </a:xfrm>
          <a:prstGeom prst="rect">
            <a:avLst/>
          </a:prstGeom>
        </p:spPr>
      </p:pic>
    </p:spTree>
    <p:extLst>
      <p:ext uri="{BB962C8B-B14F-4D97-AF65-F5344CB8AC3E}">
        <p14:creationId xmlns:p14="http://schemas.microsoft.com/office/powerpoint/2010/main" val="366416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CCF1B3-24E2-CB7A-743E-C4275AB78B0C}"/>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97565D7-68DF-9A68-E299-824A64D32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olorful explosion of powder on a black background">
            <a:extLst>
              <a:ext uri="{FF2B5EF4-FFF2-40B4-BE49-F238E27FC236}">
                <a16:creationId xmlns:a16="http://schemas.microsoft.com/office/drawing/2014/main" id="{40A3CC02-7CF6-DBBF-E26C-B3B01355EEFE}"/>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p:blipFill>
        <p:spPr>
          <a:xfrm>
            <a:off x="20" y="10"/>
            <a:ext cx="12191979" cy="6857989"/>
          </a:xfrm>
          <a:prstGeom prst="rect">
            <a:avLst/>
          </a:prstGeom>
        </p:spPr>
      </p:pic>
      <p:sp>
        <p:nvSpPr>
          <p:cNvPr id="2" name="Title 1">
            <a:extLst>
              <a:ext uri="{FF2B5EF4-FFF2-40B4-BE49-F238E27FC236}">
                <a16:creationId xmlns:a16="http://schemas.microsoft.com/office/drawing/2014/main" id="{A53A8327-C877-DA97-462A-2C9D20BDD828}"/>
              </a:ext>
            </a:extLst>
          </p:cNvPr>
          <p:cNvSpPr>
            <a:spLocks noGrp="1"/>
          </p:cNvSpPr>
          <p:nvPr>
            <p:ph type="ctrTitle"/>
          </p:nvPr>
        </p:nvSpPr>
        <p:spPr>
          <a:xfrm>
            <a:off x="5743052" y="366712"/>
            <a:ext cx="6211074" cy="5663361"/>
          </a:xfrm>
        </p:spPr>
        <p:txBody>
          <a:bodyPr anchor="b">
            <a:noAutofit/>
          </a:bodyPr>
          <a:lstStyle/>
          <a:p>
            <a:r>
              <a:rPr lang="en-GB" sz="3200" dirty="0">
                <a:solidFill>
                  <a:srgbClr val="FFFFFF"/>
                </a:solidFill>
              </a:rPr>
              <a:t>In the 2025 London Art exhibition ‘Cloud of Witnesses’ - 26 artists contributed some of their work. </a:t>
            </a:r>
            <a:br>
              <a:rPr lang="en-GB" sz="3200" dirty="0">
                <a:solidFill>
                  <a:srgbClr val="FFFFFF"/>
                </a:solidFill>
              </a:rPr>
            </a:br>
            <a:r>
              <a:rPr lang="en-GB" sz="3200" dirty="0">
                <a:solidFill>
                  <a:srgbClr val="FFFFFF"/>
                </a:solidFill>
              </a:rPr>
              <a:t>They explored faith, belief and doubt in relation to the Divine. </a:t>
            </a:r>
            <a:br>
              <a:rPr lang="en-GB" sz="3200" dirty="0">
                <a:solidFill>
                  <a:srgbClr val="FFFFFF"/>
                </a:solidFill>
              </a:rPr>
            </a:br>
            <a:r>
              <a:rPr lang="en-GB" sz="3200" dirty="0">
                <a:solidFill>
                  <a:srgbClr val="FFFFFF"/>
                </a:solidFill>
              </a:rPr>
              <a:t>From different religions to no religion, they show us some creative ways of exploring some of life’s biggest questions. </a:t>
            </a:r>
          </a:p>
        </p:txBody>
      </p:sp>
      <p:cxnSp>
        <p:nvCxnSpPr>
          <p:cNvPr id="38" name="Straight Connector 37">
            <a:extLst>
              <a:ext uri="{FF2B5EF4-FFF2-40B4-BE49-F238E27FC236}">
                <a16:creationId xmlns:a16="http://schemas.microsoft.com/office/drawing/2014/main" id="{04D1F6ED-141C-174B-FD3C-380BF3229F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6272784"/>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26C1D4-82F7-A14F-8D8E-CD8594929405}"/>
              </a:ext>
            </a:extLst>
          </p:cNvPr>
          <p:cNvPicPr>
            <a:picLocks noChangeAspect="1"/>
          </p:cNvPicPr>
          <p:nvPr/>
        </p:nvPicPr>
        <p:blipFill>
          <a:blip r:embed="rId4"/>
          <a:stretch>
            <a:fillRect/>
          </a:stretch>
        </p:blipFill>
        <p:spPr>
          <a:xfrm>
            <a:off x="237854" y="366712"/>
            <a:ext cx="5267325" cy="6124575"/>
          </a:xfrm>
          <a:prstGeom prst="rect">
            <a:avLst/>
          </a:prstGeom>
          <a:ln>
            <a:solidFill>
              <a:schemeClr val="tx1"/>
            </a:solidFill>
          </a:ln>
        </p:spPr>
      </p:pic>
    </p:spTree>
    <p:extLst>
      <p:ext uri="{BB962C8B-B14F-4D97-AF65-F5344CB8AC3E}">
        <p14:creationId xmlns:p14="http://schemas.microsoft.com/office/powerpoint/2010/main" val="1784106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9D7B73-4733-E198-9959-623AEFAFE46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EE4078-6E68-3D1A-BF01-018A7CCC1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The colorful explosion of powder on a black background">
            <a:extLst>
              <a:ext uri="{FF2B5EF4-FFF2-40B4-BE49-F238E27FC236}">
                <a16:creationId xmlns:a16="http://schemas.microsoft.com/office/drawing/2014/main" id="{B5679739-4FD9-51A2-5468-F264E5D0BA9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89944" y="1"/>
            <a:ext cx="12191999" cy="6857999"/>
          </a:xfrm>
          <a:prstGeom prst="rect">
            <a:avLst/>
          </a:prstGeom>
        </p:spPr>
      </p:pic>
      <p:sp>
        <p:nvSpPr>
          <p:cNvPr id="18" name="Rectangle 17">
            <a:extLst>
              <a:ext uri="{FF2B5EF4-FFF2-40B4-BE49-F238E27FC236}">
                <a16:creationId xmlns:a16="http://schemas.microsoft.com/office/drawing/2014/main" id="{40C0BD01-B715-E26A-F9C9-E9DC9E8B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62B53D84-0C2D-DC61-3160-7ECA2D8678A7}"/>
              </a:ext>
            </a:extLst>
          </p:cNvPr>
          <p:cNvSpPr>
            <a:spLocks noGrp="1"/>
          </p:cNvSpPr>
          <p:nvPr>
            <p:ph type="ctrTitle"/>
          </p:nvPr>
        </p:nvSpPr>
        <p:spPr>
          <a:xfrm>
            <a:off x="5117434" y="378689"/>
            <a:ext cx="6737399" cy="3687985"/>
          </a:xfrm>
        </p:spPr>
        <p:txBody>
          <a:bodyPr anchor="t">
            <a:normAutofit fontScale="90000"/>
          </a:bodyPr>
          <a:lstStyle/>
          <a:p>
            <a:r>
              <a:rPr lang="en-GB" sz="6000" dirty="0">
                <a:solidFill>
                  <a:srgbClr val="FFFFFF"/>
                </a:solidFill>
              </a:rPr>
              <a:t>Searching for God? </a:t>
            </a:r>
            <a:br>
              <a:rPr lang="en-GB" sz="6000" dirty="0">
                <a:solidFill>
                  <a:srgbClr val="FFFFFF"/>
                </a:solidFill>
              </a:rPr>
            </a:br>
            <a:r>
              <a:rPr lang="en-GB" sz="6000" dirty="0">
                <a:solidFill>
                  <a:srgbClr val="FFFFFF"/>
                </a:solidFill>
              </a:rPr>
              <a:t>Lesson 1</a:t>
            </a:r>
            <a:br>
              <a:rPr lang="en-GB" sz="6000" dirty="0">
                <a:solidFill>
                  <a:srgbClr val="FFFFFF"/>
                </a:solidFill>
              </a:rPr>
            </a:br>
            <a:r>
              <a:rPr lang="en-GB" sz="6000" dirty="0">
                <a:solidFill>
                  <a:srgbClr val="FFFFFF"/>
                </a:solidFill>
              </a:rPr>
              <a:t>Secondary</a:t>
            </a:r>
            <a:br>
              <a:rPr lang="en-GB" sz="6000" dirty="0">
                <a:solidFill>
                  <a:srgbClr val="FFFFFF"/>
                </a:solidFill>
              </a:rPr>
            </a:br>
            <a:r>
              <a:rPr lang="en-GB" sz="6000" dirty="0">
                <a:solidFill>
                  <a:srgbClr val="FFFFFF"/>
                </a:solidFill>
              </a:rPr>
              <a:t>God in Jesus?</a:t>
            </a:r>
            <a:br>
              <a:rPr lang="en-GB" sz="6000" dirty="0">
                <a:solidFill>
                  <a:srgbClr val="FFFFFF"/>
                </a:solidFill>
              </a:rPr>
            </a:br>
            <a:endParaRPr lang="en-GB" sz="6000" dirty="0">
              <a:solidFill>
                <a:srgbClr val="FFFFFF"/>
              </a:solidFill>
            </a:endParaRPr>
          </a:p>
        </p:txBody>
      </p:sp>
      <p:cxnSp>
        <p:nvCxnSpPr>
          <p:cNvPr id="20" name="Straight Connector 19">
            <a:extLst>
              <a:ext uri="{FF2B5EF4-FFF2-40B4-BE49-F238E27FC236}">
                <a16:creationId xmlns:a16="http://schemas.microsoft.com/office/drawing/2014/main" id="{A7E1657A-E4DD-218E-D1A0-770748FC5E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501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D0E969-8F86-5201-7D78-CE09910ACD09}"/>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58F7EE-756E-BA08-5378-D28392469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The colorful explosion of powder on a black background">
            <a:extLst>
              <a:ext uri="{FF2B5EF4-FFF2-40B4-BE49-F238E27FC236}">
                <a16:creationId xmlns:a16="http://schemas.microsoft.com/office/drawing/2014/main" id="{0B22A662-CA74-4BB7-70FA-52AD73BA946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00404" y="1"/>
            <a:ext cx="12191999" cy="6857999"/>
          </a:xfrm>
          <a:prstGeom prst="rect">
            <a:avLst/>
          </a:prstGeom>
        </p:spPr>
      </p:pic>
      <p:sp>
        <p:nvSpPr>
          <p:cNvPr id="18" name="Rectangle 17">
            <a:extLst>
              <a:ext uri="{FF2B5EF4-FFF2-40B4-BE49-F238E27FC236}">
                <a16:creationId xmlns:a16="http://schemas.microsoft.com/office/drawing/2014/main" id="{F06D90B1-C26F-DDBF-A2AC-41DC0B291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3A117584-F262-C719-9482-BEF1FEBEEC28}"/>
              </a:ext>
            </a:extLst>
          </p:cNvPr>
          <p:cNvSpPr>
            <a:spLocks noGrp="1"/>
          </p:cNvSpPr>
          <p:nvPr>
            <p:ph type="ctrTitle"/>
          </p:nvPr>
        </p:nvSpPr>
        <p:spPr>
          <a:xfrm>
            <a:off x="468090" y="1220900"/>
            <a:ext cx="6634269" cy="3640303"/>
          </a:xfrm>
        </p:spPr>
        <p:txBody>
          <a:bodyPr anchor="t">
            <a:normAutofit/>
          </a:bodyPr>
          <a:lstStyle/>
          <a:p>
            <a:r>
              <a:rPr lang="en-GB" sz="6000" dirty="0">
                <a:solidFill>
                  <a:srgbClr val="FFFFFF"/>
                </a:solidFill>
              </a:rPr>
              <a:t>Searching for God</a:t>
            </a:r>
            <a:br>
              <a:rPr lang="en-GB" sz="6000" dirty="0">
                <a:solidFill>
                  <a:srgbClr val="FFFFFF"/>
                </a:solidFill>
              </a:rPr>
            </a:br>
            <a:r>
              <a:rPr lang="en-GB" sz="6000" dirty="0" err="1">
                <a:solidFill>
                  <a:srgbClr val="FFFFFF"/>
                </a:solidFill>
              </a:rPr>
              <a:t>God</a:t>
            </a:r>
            <a:r>
              <a:rPr lang="en-GB" sz="6000" dirty="0">
                <a:solidFill>
                  <a:srgbClr val="FFFFFF"/>
                </a:solidFill>
              </a:rPr>
              <a:t> in Jesus?</a:t>
            </a:r>
          </a:p>
        </p:txBody>
      </p:sp>
      <p:sp>
        <p:nvSpPr>
          <p:cNvPr id="3" name="Subtitle 2">
            <a:extLst>
              <a:ext uri="{FF2B5EF4-FFF2-40B4-BE49-F238E27FC236}">
                <a16:creationId xmlns:a16="http://schemas.microsoft.com/office/drawing/2014/main" id="{A48E4749-9F72-747B-567E-E6FDB780D53A}"/>
              </a:ext>
            </a:extLst>
          </p:cNvPr>
          <p:cNvSpPr>
            <a:spLocks noGrp="1"/>
          </p:cNvSpPr>
          <p:nvPr>
            <p:ph type="subTitle" idx="1"/>
          </p:nvPr>
        </p:nvSpPr>
        <p:spPr>
          <a:xfrm>
            <a:off x="468090" y="4861204"/>
            <a:ext cx="9243952" cy="1419280"/>
          </a:xfrm>
        </p:spPr>
        <p:txBody>
          <a:bodyPr anchor="t">
            <a:normAutofit fontScale="62500" lnSpcReduction="20000"/>
          </a:bodyPr>
          <a:lstStyle/>
          <a:p>
            <a:r>
              <a:rPr lang="en-GB" sz="2900" dirty="0">
                <a:solidFill>
                  <a:srgbClr val="FFFFFF"/>
                </a:solidFill>
                <a:latin typeface="Abadi" panose="020B0604020104020204" pitchFamily="34" charset="0"/>
              </a:rPr>
              <a:t>For Christians, God is best seen in Jesus.</a:t>
            </a:r>
          </a:p>
          <a:p>
            <a:r>
              <a:rPr lang="en-GB" sz="2900" dirty="0">
                <a:solidFill>
                  <a:srgbClr val="FFFFFF"/>
                </a:solidFill>
                <a:latin typeface="Abadi" panose="020B0604020104020204" pitchFamily="34" charset="0"/>
              </a:rPr>
              <a:t>God became human at </a:t>
            </a:r>
            <a:r>
              <a:rPr lang="en-GB" sz="2900" dirty="0" err="1">
                <a:solidFill>
                  <a:srgbClr val="FFFFFF"/>
                </a:solidFill>
                <a:latin typeface="Abadi" panose="020B0604020104020204" pitchFamily="34" charset="0"/>
              </a:rPr>
              <a:t>bethlehem</a:t>
            </a:r>
            <a:r>
              <a:rPr lang="en-GB" sz="2900" dirty="0">
                <a:solidFill>
                  <a:srgbClr val="FFFFFF"/>
                </a:solidFill>
                <a:latin typeface="Abadi" panose="020B0604020104020204" pitchFamily="34" charset="0"/>
              </a:rPr>
              <a:t> and the life of </a:t>
            </a:r>
            <a:r>
              <a:rPr lang="en-GB" sz="2900" dirty="0" err="1">
                <a:solidFill>
                  <a:srgbClr val="FFFFFF"/>
                </a:solidFill>
                <a:latin typeface="Abadi" panose="020B0604020104020204" pitchFamily="34" charset="0"/>
              </a:rPr>
              <a:t>jesus</a:t>
            </a:r>
            <a:r>
              <a:rPr lang="en-GB" sz="2900" dirty="0">
                <a:solidFill>
                  <a:srgbClr val="FFFFFF"/>
                </a:solidFill>
                <a:latin typeface="Abadi" panose="020B0604020104020204" pitchFamily="34" charset="0"/>
              </a:rPr>
              <a:t> </a:t>
            </a:r>
            <a:br>
              <a:rPr lang="en-GB" sz="2900" dirty="0">
                <a:solidFill>
                  <a:srgbClr val="FFFFFF"/>
                </a:solidFill>
                <a:latin typeface="Abadi" panose="020B0604020104020204" pitchFamily="34" charset="0"/>
              </a:rPr>
            </a:br>
            <a:r>
              <a:rPr lang="en-GB" sz="2900" dirty="0">
                <a:solidFill>
                  <a:srgbClr val="FFFFFF"/>
                </a:solidFill>
                <a:latin typeface="Abadi" panose="020B0604020104020204" pitchFamily="34" charset="0"/>
              </a:rPr>
              <a:t>is the life of god in human form. </a:t>
            </a:r>
            <a:br>
              <a:rPr lang="en-GB" sz="2900" dirty="0">
                <a:solidFill>
                  <a:srgbClr val="FFFFFF"/>
                </a:solidFill>
                <a:latin typeface="Abadi" panose="020B0604020104020204" pitchFamily="34" charset="0"/>
              </a:rPr>
            </a:br>
            <a:r>
              <a:rPr lang="en-GB" sz="2900" dirty="0">
                <a:solidFill>
                  <a:srgbClr val="FFFFFF"/>
                </a:solidFill>
                <a:latin typeface="Abadi" panose="020B0604020104020204" pitchFamily="34" charset="0"/>
              </a:rPr>
              <a:t>how do our artists reflect on this vision?</a:t>
            </a:r>
          </a:p>
        </p:txBody>
      </p:sp>
      <p:cxnSp>
        <p:nvCxnSpPr>
          <p:cNvPr id="20" name="Straight Connector 19">
            <a:extLst>
              <a:ext uri="{FF2B5EF4-FFF2-40B4-BE49-F238E27FC236}">
                <a16:creationId xmlns:a16="http://schemas.microsoft.com/office/drawing/2014/main" id="{3427A06E-4573-A18C-FFE4-498DD20F1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7826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E7448A-5ADB-CAAE-403C-DC30AAE218EC}"/>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CBC607D-A3C0-8CFF-0E45-BF290EE8F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E57C4-F433-92C5-D608-99BAB630F1E4}"/>
              </a:ext>
            </a:extLst>
          </p:cNvPr>
          <p:cNvSpPr>
            <a:spLocks noGrp="1"/>
          </p:cNvSpPr>
          <p:nvPr>
            <p:ph type="title"/>
          </p:nvPr>
        </p:nvSpPr>
        <p:spPr>
          <a:xfrm>
            <a:off x="485674" y="1091991"/>
            <a:ext cx="5455919" cy="1437879"/>
          </a:xfrm>
        </p:spPr>
        <p:txBody>
          <a:bodyPr vert="horz" lIns="91440" tIns="45720" rIns="91440" bIns="45720" rtlCol="0" anchor="t">
            <a:normAutofit/>
          </a:bodyPr>
          <a:lstStyle/>
          <a:p>
            <a:pPr>
              <a:lnSpc>
                <a:spcPct val="90000"/>
              </a:lnSpc>
            </a:pPr>
            <a:r>
              <a:rPr lang="en-US" sz="2200" dirty="0"/>
              <a:t>Begin by looking at this work of art, by Lorna May Wadsworth, called ‘Blue Christ’. </a:t>
            </a:r>
            <a:br>
              <a:rPr lang="en-US" sz="2200" dirty="0"/>
            </a:br>
            <a:br>
              <a:rPr lang="en-US" sz="2200" dirty="0"/>
            </a:br>
            <a:r>
              <a:rPr lang="en-US" sz="2200" dirty="0"/>
              <a:t>Discuss what you see with a partner. </a:t>
            </a:r>
          </a:p>
        </p:txBody>
      </p:sp>
      <p:cxnSp>
        <p:nvCxnSpPr>
          <p:cNvPr id="28" name="Straight Connector 27">
            <a:extLst>
              <a:ext uri="{FF2B5EF4-FFF2-40B4-BE49-F238E27FC236}">
                <a16:creationId xmlns:a16="http://schemas.microsoft.com/office/drawing/2014/main" id="{889B6A13-891A-0107-C291-CFD6C04B46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C2EF8AF-EBB3-8924-EB7E-11AB1822DC1D}"/>
              </a:ext>
            </a:extLst>
          </p:cNvPr>
          <p:cNvSpPr txBox="1"/>
          <p:nvPr/>
        </p:nvSpPr>
        <p:spPr>
          <a:xfrm>
            <a:off x="640080" y="2633236"/>
            <a:ext cx="5147109" cy="3666980"/>
          </a:xfrm>
          <a:prstGeom prst="rect">
            <a:avLst/>
          </a:prstGeom>
        </p:spPr>
        <p:txBody>
          <a:bodyPr vert="horz" lIns="91440" tIns="45720" rIns="91440" bIns="45720" rtlCol="0">
            <a:normAutofit/>
          </a:bodyPr>
          <a:lstStyle/>
          <a:p>
            <a:pPr marL="342900" indent="-342900">
              <a:lnSpc>
                <a:spcPct val="120000"/>
              </a:lnSpc>
              <a:spcAft>
                <a:spcPts val="600"/>
              </a:spcAft>
              <a:buSzPct val="87000"/>
              <a:buFont typeface="Arial" panose="020B0604020202020204" pitchFamily="34" charset="0"/>
              <a:buChar char="•"/>
            </a:pPr>
            <a:r>
              <a:rPr lang="en-US" b="1" dirty="0"/>
              <a:t>What </a:t>
            </a:r>
            <a:r>
              <a:rPr lang="en-US" b="1" dirty="0" err="1"/>
              <a:t>colours</a:t>
            </a:r>
            <a:r>
              <a:rPr lang="en-US" b="1" dirty="0"/>
              <a:t> of paint did Lorna choose?</a:t>
            </a:r>
          </a:p>
          <a:p>
            <a:pPr marL="342900" indent="-342900">
              <a:lnSpc>
                <a:spcPct val="120000"/>
              </a:lnSpc>
              <a:spcAft>
                <a:spcPts val="600"/>
              </a:spcAft>
              <a:buSzPct val="87000"/>
              <a:buFont typeface="Arial" panose="020B0604020202020204" pitchFamily="34" charset="0"/>
              <a:buChar char="•"/>
            </a:pPr>
            <a:r>
              <a:rPr lang="en-US" b="1" dirty="0"/>
              <a:t>How did she choose to show that this is </a:t>
            </a:r>
            <a:br>
              <a:rPr lang="en-US" b="1" dirty="0"/>
            </a:br>
            <a:r>
              <a:rPr lang="en-US" b="1" dirty="0"/>
              <a:t>a portrait of Jesus?</a:t>
            </a:r>
          </a:p>
          <a:p>
            <a:pPr marL="342900" indent="-342900">
              <a:lnSpc>
                <a:spcPct val="120000"/>
              </a:lnSpc>
              <a:spcAft>
                <a:spcPts val="600"/>
              </a:spcAft>
              <a:buSzPct val="87000"/>
              <a:buFont typeface="Arial" panose="020B0604020202020204" pitchFamily="34" charset="0"/>
              <a:buChar char="•"/>
            </a:pPr>
            <a:r>
              <a:rPr lang="en-US" b="1" dirty="0"/>
              <a:t>What emotions and feelings do you see in </a:t>
            </a:r>
            <a:br>
              <a:rPr lang="en-US" b="1" dirty="0"/>
            </a:br>
            <a:r>
              <a:rPr lang="en-US" b="1" dirty="0"/>
              <a:t>the artwork?</a:t>
            </a:r>
          </a:p>
          <a:p>
            <a:pPr marL="342900" indent="-342900">
              <a:lnSpc>
                <a:spcPct val="120000"/>
              </a:lnSpc>
              <a:spcAft>
                <a:spcPts val="600"/>
              </a:spcAft>
              <a:buSzPct val="87000"/>
              <a:buFont typeface="Arial" panose="020B0604020202020204" pitchFamily="34" charset="0"/>
              <a:buChar char="•"/>
            </a:pPr>
            <a:r>
              <a:rPr lang="en-US" b="1" dirty="0"/>
              <a:t>No one knows what Jesus actually looked like, but Lorna gives her idea. Why do you think she choose to paint a black Jesus?</a:t>
            </a:r>
          </a:p>
          <a:p>
            <a:pPr marL="342900" indent="-342900">
              <a:lnSpc>
                <a:spcPct val="120000"/>
              </a:lnSpc>
              <a:spcAft>
                <a:spcPts val="600"/>
              </a:spcAft>
              <a:buSzPct val="87000"/>
              <a:buFont typeface="Arial" panose="020B0604020202020204" pitchFamily="34" charset="0"/>
              <a:buChar char="•"/>
            </a:pPr>
            <a:r>
              <a:rPr lang="en-US" b="1" dirty="0"/>
              <a:t>What do you like and/or dislike about the image?</a:t>
            </a:r>
          </a:p>
        </p:txBody>
      </p:sp>
      <p:pic>
        <p:nvPicPr>
          <p:cNvPr id="11" name="Content Placeholder 10" descr="A person with a crown on his head&#10;&#10;AI-generated content may be incorrect.">
            <a:extLst>
              <a:ext uri="{FF2B5EF4-FFF2-40B4-BE49-F238E27FC236}">
                <a16:creationId xmlns:a16="http://schemas.microsoft.com/office/drawing/2014/main" id="{B64F19D0-BE76-B61D-0A79-24D97A44422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783139" y="96562"/>
            <a:ext cx="6356043" cy="6356043"/>
          </a:xfrm>
          <a:prstGeom prst="rect">
            <a:avLst/>
          </a:prstGeom>
        </p:spPr>
      </p:pic>
    </p:spTree>
    <p:extLst>
      <p:ext uri="{BB962C8B-B14F-4D97-AF65-F5344CB8AC3E}">
        <p14:creationId xmlns:p14="http://schemas.microsoft.com/office/powerpoint/2010/main" val="155584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39F1C0-1273-857D-2188-B1A87979FEAB}"/>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with a crown on his head&#10;&#10;AI-generated content may be incorrect.">
            <a:extLst>
              <a:ext uri="{FF2B5EF4-FFF2-40B4-BE49-F238E27FC236}">
                <a16:creationId xmlns:a16="http://schemas.microsoft.com/office/drawing/2014/main" id="{0DBAF7EC-57C6-A2A4-A07B-E83F5915A1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3841" y="573188"/>
            <a:ext cx="5912159" cy="5912159"/>
          </a:xfrm>
          <a:prstGeom prst="rect">
            <a:avLst/>
          </a:prstGeom>
        </p:spPr>
      </p:pic>
      <p:cxnSp>
        <p:nvCxnSpPr>
          <p:cNvPr id="35" name="Straight Connector 34">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6630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E7833D5-1496-B497-4958-C908D2B0862C}"/>
              </a:ext>
            </a:extLst>
          </p:cNvPr>
          <p:cNvSpPr txBox="1"/>
          <p:nvPr/>
        </p:nvSpPr>
        <p:spPr>
          <a:xfrm>
            <a:off x="6440984" y="1488815"/>
            <a:ext cx="5331941" cy="5005276"/>
          </a:xfrm>
          <a:prstGeom prst="rect">
            <a:avLst/>
          </a:prstGeom>
        </p:spPr>
        <p:txBody>
          <a:bodyPr vert="horz" lIns="91440" tIns="45720" rIns="91440" bIns="45720" rtlCol="0">
            <a:normAutofit/>
          </a:bodyPr>
          <a:lstStyle/>
          <a:p>
            <a:pPr marL="342900" indent="-342900">
              <a:lnSpc>
                <a:spcPct val="120000"/>
              </a:lnSpc>
              <a:spcAft>
                <a:spcPts val="600"/>
              </a:spcAft>
              <a:buSzPct val="87000"/>
              <a:buFont typeface="Arial" panose="020B0604020202020204" pitchFamily="34" charset="0"/>
              <a:buChar char="•"/>
            </a:pPr>
            <a:r>
              <a:rPr lang="en-US" sz="1900" b="1" dirty="0"/>
              <a:t>Quote: </a:t>
            </a:r>
            <a:r>
              <a:rPr lang="en-US" sz="1900" b="1" i="1" dirty="0">
                <a:solidFill>
                  <a:srgbClr val="0070C0"/>
                </a:solidFill>
              </a:rPr>
              <a:t>“This image of Jesus is thoughtful and brave, strong and human. The artist chose a black man as Jesus, maybe to make viewers think about the idea of Christ for everyone.”</a:t>
            </a:r>
            <a:r>
              <a:rPr lang="en-US" sz="1900" b="1" dirty="0"/>
              <a:t> </a:t>
            </a:r>
          </a:p>
          <a:p>
            <a:pPr marL="342900" indent="-342900">
              <a:lnSpc>
                <a:spcPct val="120000"/>
              </a:lnSpc>
              <a:spcAft>
                <a:spcPts val="600"/>
              </a:spcAft>
              <a:buSzPct val="87000"/>
              <a:buFont typeface="Arial" panose="020B0604020202020204" pitchFamily="34" charset="0"/>
              <a:buChar char="•"/>
            </a:pPr>
            <a:r>
              <a:rPr lang="en-US" sz="1900" b="1" dirty="0"/>
              <a:t>If you were painting Jesus for a modern setting, what would you want to show? </a:t>
            </a:r>
          </a:p>
          <a:p>
            <a:pPr marL="342900" indent="-342900">
              <a:lnSpc>
                <a:spcPct val="120000"/>
              </a:lnSpc>
              <a:spcAft>
                <a:spcPts val="600"/>
              </a:spcAft>
              <a:buSzPct val="87000"/>
              <a:buFont typeface="Arial" panose="020B0604020202020204" pitchFamily="34" charset="0"/>
              <a:buChar char="•"/>
            </a:pPr>
            <a:r>
              <a:rPr lang="en-US" sz="1900" b="1" dirty="0"/>
              <a:t>A famous Christian hymn says:</a:t>
            </a:r>
            <a:r>
              <a:rPr lang="en-US" sz="1900" b="1" i="1" dirty="0">
                <a:solidFill>
                  <a:srgbClr val="0070C0"/>
                </a:solidFill>
              </a:rPr>
              <a:t> ‘The head that once was crowned with thorns / is crowned with glory now / a royal diadem adorns the Mighty Victor’s brow.’ </a:t>
            </a:r>
          </a:p>
          <a:p>
            <a:pPr marL="342900" indent="-342900">
              <a:lnSpc>
                <a:spcPct val="120000"/>
              </a:lnSpc>
              <a:spcAft>
                <a:spcPts val="600"/>
              </a:spcAft>
              <a:buSzPct val="87000"/>
              <a:buFont typeface="Arial" panose="020B0604020202020204" pitchFamily="34" charset="0"/>
              <a:buChar char="•"/>
            </a:pPr>
            <a:r>
              <a:rPr lang="en-US" sz="1900" b="1" dirty="0"/>
              <a:t>Can you suggest three – or more - ways in which Jesus’ torture and crucifixion have been transfigured into a triumph, a victory? </a:t>
            </a:r>
          </a:p>
        </p:txBody>
      </p:sp>
      <p:sp>
        <p:nvSpPr>
          <p:cNvPr id="2" name="Title 1">
            <a:extLst>
              <a:ext uri="{FF2B5EF4-FFF2-40B4-BE49-F238E27FC236}">
                <a16:creationId xmlns:a16="http://schemas.microsoft.com/office/drawing/2014/main" id="{14703417-B48F-C3DC-BB0C-805D08CC1041}"/>
              </a:ext>
            </a:extLst>
          </p:cNvPr>
          <p:cNvSpPr>
            <a:spLocks noGrp="1"/>
          </p:cNvSpPr>
          <p:nvPr>
            <p:ph type="title"/>
          </p:nvPr>
        </p:nvSpPr>
        <p:spPr>
          <a:xfrm>
            <a:off x="5866302" y="260980"/>
            <a:ext cx="5337476" cy="1097280"/>
          </a:xfrm>
        </p:spPr>
        <p:txBody>
          <a:bodyPr vert="horz" lIns="91440" tIns="45720" rIns="91440" bIns="45720" rtlCol="0" anchor="t">
            <a:normAutofit/>
          </a:bodyPr>
          <a:lstStyle/>
          <a:p>
            <a:pPr>
              <a:lnSpc>
                <a:spcPct val="90000"/>
              </a:lnSpc>
            </a:pPr>
            <a:r>
              <a:rPr lang="en-US" sz="2400" dirty="0"/>
              <a:t>Digging deeper: Blue Christ </a:t>
            </a:r>
            <a:br>
              <a:rPr lang="en-US" sz="2400" dirty="0"/>
            </a:br>
            <a:r>
              <a:rPr lang="en-US" sz="2400" dirty="0"/>
              <a:t>by Lorna May Wadsworth </a:t>
            </a:r>
          </a:p>
        </p:txBody>
      </p:sp>
    </p:spTree>
    <p:extLst>
      <p:ext uri="{BB962C8B-B14F-4D97-AF65-F5344CB8AC3E}">
        <p14:creationId xmlns:p14="http://schemas.microsoft.com/office/powerpoint/2010/main" val="138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BBDF29-3953-C0D9-E5CA-798FF2E579A3}"/>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2CD4F0A-57C3-8BC5-5F7F-86D66067F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A03FC4E2-0CC3-6EC4-4355-2FFF24A8F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635640E-29E5-1BE3-1959-32F6EF4ED61D}"/>
              </a:ext>
            </a:extLst>
          </p:cNvPr>
          <p:cNvSpPr txBox="1"/>
          <p:nvPr/>
        </p:nvSpPr>
        <p:spPr>
          <a:xfrm>
            <a:off x="640080" y="1985211"/>
            <a:ext cx="5351646" cy="4644189"/>
          </a:xfrm>
          <a:prstGeom prst="rect">
            <a:avLst/>
          </a:prstGeom>
        </p:spPr>
        <p:txBody>
          <a:bodyPr vert="horz" lIns="91440" tIns="45720" rIns="91440" bIns="45720" rtlCol="0">
            <a:normAutofit fontScale="92500" lnSpcReduction="10000"/>
          </a:bodyPr>
          <a:lstStyle/>
          <a:p>
            <a:pPr marL="342900" indent="-342900">
              <a:lnSpc>
                <a:spcPct val="120000"/>
              </a:lnSpc>
              <a:spcAft>
                <a:spcPts val="600"/>
              </a:spcAft>
              <a:buSzPct val="87000"/>
              <a:buFont typeface="Arial" panose="020B0604020202020204" pitchFamily="34" charset="0"/>
              <a:buChar char="•"/>
            </a:pPr>
            <a:r>
              <a:rPr lang="en-US" b="1" dirty="0"/>
              <a:t>Can you see that the background is made of till receipts from a shop? Why?</a:t>
            </a:r>
          </a:p>
          <a:p>
            <a:pPr marL="342900" indent="-342900">
              <a:lnSpc>
                <a:spcPct val="120000"/>
              </a:lnSpc>
              <a:spcAft>
                <a:spcPts val="600"/>
              </a:spcAft>
              <a:buSzPct val="87000"/>
              <a:buFont typeface="Arial" panose="020B0604020202020204" pitchFamily="34" charset="0"/>
              <a:buChar char="•"/>
            </a:pPr>
            <a:r>
              <a:rPr lang="en-US" b="1" dirty="0"/>
              <a:t>Note the composition: using a loaf of </a:t>
            </a:r>
            <a:r>
              <a:rPr lang="en-US" b="1" dirty="0" err="1"/>
              <a:t>Hovis</a:t>
            </a:r>
            <a:r>
              <a:rPr lang="en-US" b="1" dirty="0"/>
              <a:t>, a cheap bottle of red wine, a golden halo, baseball cap, jeans, tee. Is this a surprising image of Jesus to you? What do you like / dislike about it?</a:t>
            </a:r>
          </a:p>
          <a:p>
            <a:pPr marL="342900" indent="-342900">
              <a:lnSpc>
                <a:spcPct val="120000"/>
              </a:lnSpc>
              <a:spcAft>
                <a:spcPts val="600"/>
              </a:spcAft>
              <a:buSzPct val="87000"/>
              <a:buFont typeface="Arial" panose="020B0604020202020204" pitchFamily="34" charset="0"/>
              <a:buChar char="•"/>
            </a:pPr>
            <a:r>
              <a:rPr lang="en-US" b="1" dirty="0"/>
              <a:t>What expression is that on the young man’s face? </a:t>
            </a:r>
          </a:p>
          <a:p>
            <a:pPr marL="342900" indent="-342900">
              <a:lnSpc>
                <a:spcPct val="120000"/>
              </a:lnSpc>
              <a:spcAft>
                <a:spcPts val="600"/>
              </a:spcAft>
              <a:buSzPct val="87000"/>
              <a:buFont typeface="Arial" panose="020B0604020202020204" pitchFamily="34" charset="0"/>
              <a:buChar char="•"/>
            </a:pPr>
            <a:r>
              <a:rPr lang="en-US" b="1" dirty="0"/>
              <a:t>What ideas, emotions and feelings do you think lie behind the artwork?</a:t>
            </a:r>
          </a:p>
          <a:p>
            <a:pPr marL="342900" indent="-342900">
              <a:lnSpc>
                <a:spcPct val="120000"/>
              </a:lnSpc>
              <a:spcAft>
                <a:spcPts val="600"/>
              </a:spcAft>
              <a:buSzPct val="87000"/>
              <a:buFont typeface="Arial" panose="020B0604020202020204" pitchFamily="34" charset="0"/>
              <a:buChar char="•"/>
            </a:pPr>
            <a:r>
              <a:rPr lang="en-US" b="1" dirty="0"/>
              <a:t>No one knows what Jesus actually looked like, but Constance gives her idea. Why did she choose to portray Jesus like this?</a:t>
            </a:r>
          </a:p>
          <a:p>
            <a:pPr marL="342900" indent="-342900">
              <a:lnSpc>
                <a:spcPct val="120000"/>
              </a:lnSpc>
              <a:spcAft>
                <a:spcPts val="600"/>
              </a:spcAft>
              <a:buSzPct val="87000"/>
              <a:buFont typeface="Arial" panose="020B0604020202020204" pitchFamily="34" charset="0"/>
              <a:buChar char="•"/>
            </a:pPr>
            <a:r>
              <a:rPr lang="en-US" b="1" dirty="0"/>
              <a:t>What two questions would you like to ask the artist?</a:t>
            </a:r>
          </a:p>
        </p:txBody>
      </p:sp>
      <p:pic>
        <p:nvPicPr>
          <p:cNvPr id="7" name="Picture 6">
            <a:extLst>
              <a:ext uri="{FF2B5EF4-FFF2-40B4-BE49-F238E27FC236}">
                <a16:creationId xmlns:a16="http://schemas.microsoft.com/office/drawing/2014/main" id="{83D9D16E-7739-E2AF-CA4B-77D3938862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8947" y="154235"/>
            <a:ext cx="5541002" cy="6566053"/>
          </a:xfrm>
          <a:prstGeom prst="rect">
            <a:avLst/>
          </a:prstGeom>
          <a:ln>
            <a:solidFill>
              <a:schemeClr val="tx1"/>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1810D73-1570-18DE-EC7C-0FE6E2777326}"/>
              </a:ext>
            </a:extLst>
          </p:cNvPr>
          <p:cNvSpPr>
            <a:spLocks noGrp="1"/>
          </p:cNvSpPr>
          <p:nvPr>
            <p:ph type="title"/>
          </p:nvPr>
        </p:nvSpPr>
        <p:spPr>
          <a:xfrm>
            <a:off x="640080" y="394240"/>
            <a:ext cx="5351646" cy="1437879"/>
          </a:xfrm>
          <a:solidFill>
            <a:schemeClr val="bg2"/>
          </a:solidFill>
          <a:ln>
            <a:solidFill>
              <a:schemeClr val="tx1"/>
            </a:solidFill>
          </a:ln>
        </p:spPr>
        <p:txBody>
          <a:bodyPr vert="horz" lIns="91440" tIns="45720" rIns="91440" bIns="45720" rtlCol="0" anchor="t">
            <a:normAutofit/>
          </a:bodyPr>
          <a:lstStyle/>
          <a:p>
            <a:pPr>
              <a:lnSpc>
                <a:spcPct val="90000"/>
              </a:lnSpc>
            </a:pPr>
            <a:r>
              <a:rPr lang="en-US" sz="2200" dirty="0"/>
              <a:t>This work of art is by Constance MacIntosh Smith. It is called ‘Our Lord of East London’ (2021)</a:t>
            </a:r>
            <a:br>
              <a:rPr lang="en-US" sz="2200" dirty="0"/>
            </a:br>
            <a:r>
              <a:rPr lang="en-US" sz="2200" dirty="0"/>
              <a:t>Discuss what you see with a partner. </a:t>
            </a:r>
          </a:p>
        </p:txBody>
      </p:sp>
    </p:spTree>
    <p:extLst>
      <p:ext uri="{BB962C8B-B14F-4D97-AF65-F5344CB8AC3E}">
        <p14:creationId xmlns:p14="http://schemas.microsoft.com/office/powerpoint/2010/main" val="2336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4768</Words>
  <Application>Microsoft Office PowerPoint</Application>
  <PresentationFormat>Widescreen</PresentationFormat>
  <Paragraphs>163</Paragraphs>
  <Slides>30</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Abadi</vt:lpstr>
      <vt:lpstr>Aptos</vt:lpstr>
      <vt:lpstr>Arial</vt:lpstr>
      <vt:lpstr>Calibri</vt:lpstr>
      <vt:lpstr>Grandview Display</vt:lpstr>
      <vt:lpstr>Neue Haas Grotesk Text Pro</vt:lpstr>
      <vt:lpstr>DashVTI</vt:lpstr>
      <vt:lpstr>Office Theme</vt:lpstr>
      <vt:lpstr>Searching for God Secondary Lesson 1 God in Jesus?</vt:lpstr>
      <vt:lpstr>Searching for God: Aims  These lessons aim to enable learners to: a. Think about art works that express big Ideas about God. b. Develop broad minded and open-hearted responses to the ideas of others. c. Consider religious teachings about God in depth for themselves. d. Respond creatively for themselves to theological learning in RE. </vt:lpstr>
      <vt:lpstr>Searching for God</vt:lpstr>
      <vt:lpstr>In the 2025 London Art exhibition ‘Cloud of Witnesses’ - 26 artists contributed some of their work.  They explored faith, belief and doubt in relation to the Divine.  From different religions to no religion, they show us some creative ways of exploring some of life’s biggest questions. </vt:lpstr>
      <vt:lpstr>Searching for God?  Lesson 1 Secondary God in Jesus? </vt:lpstr>
      <vt:lpstr>Searching for God God in Jesus?</vt:lpstr>
      <vt:lpstr>Begin by looking at this work of art, by Lorna May Wadsworth, called ‘Blue Christ’.   Discuss what you see with a partner. </vt:lpstr>
      <vt:lpstr>Digging deeper: Blue Christ  by Lorna May Wadsworth </vt:lpstr>
      <vt:lpstr>This work of art is by Constance MacIntosh Smith. It is called ‘Our Lord of East London’ (2021) Discuss what you see with a partner. </vt:lpstr>
      <vt:lpstr>Digging deeper Constance MacIntosh Smith.  ‘Our Lord of East London’ (2021).</vt:lpstr>
      <vt:lpstr>Bible teachings and ideas about Jesus from the Christian New Testament.</vt:lpstr>
      <vt:lpstr> Discussion: how are the two works of art connected to these ideas: Bread and wine?  The body and blood of Jesus? God speaking to us? A covenant between God and humanity? Sacrifice? The reflection of God’s Glory?  God our creator? Blessing? </vt:lpstr>
      <vt:lpstr>PowerPoint Presentation</vt:lpstr>
      <vt:lpstr>PowerPoint Presentation</vt:lpstr>
      <vt:lpstr>Four big ideas. What do you think?  Rank these from 1-4: ‘wise to me’, downwards.   A. Christians believe that Jesus came back from the dead, so these artists paint him as if he is alive in today’s world.  It’s a good way to express their faith in the resurrection.</vt:lpstr>
      <vt:lpstr>We invited young people to create artworks about God in Jesus for themselves, reflecting on big ideas and on Bible stories of Jesus. The next three slides show you some examples. You might like to select a saying or a story of Jesus to illustrate yourself. Or if you prefer a writing task, then consider:  which actor would you select to play Jesus in a movie of his life, and why? </vt:lpstr>
      <vt:lpstr>PowerPoint Presentation</vt:lpstr>
      <vt:lpstr>PowerPoint Presentation</vt:lpstr>
      <vt:lpstr>PowerPoint Presentation</vt:lpstr>
      <vt:lpstr>PowerPoint Presentation</vt:lpstr>
      <vt:lpstr>Making your own work of art about Jesus. You could use one of these sayings as inspiration –  or choose your own text from the Gospels.</vt:lpstr>
      <vt:lpstr> Creativity: Think about what you admire from these two works of art that portray Jesus. As you devise your own work of art about Jesus,  consider how you can use the insights of these two artists. </vt:lpstr>
      <vt:lpstr>Choose a task: Either… &gt; Take a saying or a story of Jesus from the Gospels to illustrate yourself. Think about all the ways the artwork you have seen has worked well. Remember that for the world’s 2.6 billion Christians, Jesus is a holy, inspiring figure – and they often use symbols to show this. &gt; Or, if you prefer a writing task, then consider: which actor would you select to play Jesus in a movie of his life, and why?  Consider what kind of qualities Jesus had, and what kind of actor would be a good cast for the role in a new, modern movie of Christ’s life.</vt:lpstr>
      <vt:lpstr>James, 13, Everlasting Light.</vt:lpstr>
      <vt:lpstr>PowerPoint Presentation</vt:lpstr>
      <vt:lpstr>Jan is 13. He’s chosen Scripture teaching from Saint Paul.</vt:lpstr>
      <vt:lpstr>Emilia is 13</vt:lpstr>
      <vt:lpstr>Jesus said  ‘I am the light of the world.’  Hannah is 13.</vt:lpstr>
      <vt:lpstr>Partnership</vt:lpstr>
      <vt:lpstr>Connections to the Catholic RE Directory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 Blaylock</dc:creator>
  <cp:lastModifiedBy>Fleur Dorrell</cp:lastModifiedBy>
  <cp:revision>14</cp:revision>
  <dcterms:created xsi:type="dcterms:W3CDTF">2025-04-24T14:32:16Z</dcterms:created>
  <dcterms:modified xsi:type="dcterms:W3CDTF">2026-04-30T11:17:47Z</dcterms:modified>
</cp:coreProperties>
</file>